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7"/>
  </p:notesMasterIdLst>
  <p:handoutMasterIdLst>
    <p:handoutMasterId r:id="rId8"/>
  </p:handoutMasterIdLst>
  <p:sldIdLst>
    <p:sldId id="301" r:id="rId3"/>
    <p:sldId id="293" r:id="rId4"/>
    <p:sldId id="294" r:id="rId5"/>
    <p:sldId id="29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74FFF"/>
    <a:srgbClr val="FEC024"/>
    <a:srgbClr val="F7F06B"/>
    <a:srgbClr val="F8CF6A"/>
    <a:srgbClr val="E1FFE1"/>
    <a:srgbClr val="FFFF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9" autoAdjust="0"/>
    <p:restoredTop sz="94660"/>
  </p:normalViewPr>
  <p:slideViewPr>
    <p:cSldViewPr>
      <p:cViewPr varScale="1">
        <p:scale>
          <a:sx n="87" d="100"/>
          <a:sy n="87" d="100"/>
        </p:scale>
        <p:origin x="-10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7F4BFC9-F21C-4E95-BC78-680DF5407FF2}" type="datetime1">
              <a:rPr lang="en-US"/>
              <a:pPr>
                <a:defRPr/>
              </a:pPr>
              <a:t>11/14/2013</a:t>
            </a:fld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8D40EB4-65B8-4D8A-9864-7B184BB02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1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F750F9-ED4E-422D-B9D1-B5CBCE364B87}" type="datetime1">
              <a:rPr lang="en-US"/>
              <a:pPr>
                <a:defRPr/>
              </a:pPr>
              <a:t>11/14/2013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4EB52CE-55DD-4F45-8A6E-5F98F4DC9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9979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57981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03515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99341"/>
      </p:ext>
    </p:extLst>
  </p:cSld>
  <p:clrMapOvr>
    <a:masterClrMapping/>
  </p:clrMapOvr>
  <p:transition spd="slow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7BB95-0ACD-463E-8BED-DA6967715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559543"/>
      </p:ext>
    </p:extLst>
  </p:cSld>
  <p:clrMapOvr>
    <a:masterClrMapping/>
  </p:clrMapOvr>
  <p:transition spd="slow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2E7FB-4EBB-42E1-8250-2C6543691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63466"/>
      </p:ext>
    </p:extLst>
  </p:cSld>
  <p:clrMapOvr>
    <a:masterClrMapping/>
  </p:clrMapOvr>
  <p:transition spd="slow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065A2-E6D5-44D5-AA22-CE4C86B4B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93849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57730-884F-40B3-9F13-10BF5B66A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21499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89FEC-7A16-4E47-A977-4645828C7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82994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17020-C060-401E-8EB9-862E032D5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01721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41B82-ABD4-4759-99B4-60F76CEF6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3413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5ACF5-843E-4092-BE2F-74D9F25F2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55143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99987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E6D55-8E54-47DC-87F2-13CE8BB5D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0935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893C6-7169-46C6-8186-75059A751D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455230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7B941-5207-486A-8602-E8A38BE96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91024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8433130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02840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7853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63201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392440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331043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7359890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1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3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1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" pitchFamily="-106" charset="0"/>
              </a:defRPr>
            </a:lvl1pPr>
          </a:lstStyle>
          <a:p>
            <a:pPr>
              <a:defRPr/>
            </a:pPr>
            <a:fld id="{6B0A833D-8325-4ED6-BA32-0358A015A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1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pitchFamily="3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1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925"/>
            <a:ext cx="9144000" cy="631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omic Sans MS" pitchFamily="66" charset="0"/>
              </a:rPr>
              <a:t>10.8 Geometric Probability</a:t>
            </a:r>
            <a:endParaRPr lang="en-US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1524000" y="1828800"/>
            <a:ext cx="6324600" cy="99060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17538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algn="ctr" eaLnBrk="1" hangingPunct="1"/>
            <a:r>
              <a:rPr lang="en-US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Probability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28600" y="609600"/>
            <a:ext cx="8763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The </a:t>
            </a:r>
            <a:r>
              <a:rPr lang="en-US" sz="2500" b="1" u="sng">
                <a:latin typeface="Times New Roman" pitchFamily="18" charset="0"/>
              </a:rPr>
              <a:t>probability</a:t>
            </a:r>
            <a:r>
              <a:rPr lang="en-US" sz="2500">
                <a:latin typeface="Times New Roman" pitchFamily="18" charset="0"/>
              </a:rPr>
              <a:t> of an event, or </a:t>
            </a:r>
            <a:r>
              <a:rPr lang="en-US" sz="2500" i="1">
                <a:latin typeface="Times New Roman" pitchFamily="18" charset="0"/>
              </a:rPr>
              <a:t>P</a:t>
            </a:r>
            <a:r>
              <a:rPr lang="en-US" sz="2500">
                <a:latin typeface="Times New Roman" pitchFamily="18" charset="0"/>
              </a:rPr>
              <a:t>(event), tells you how likely it is that something will occur.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152400" y="2895600"/>
            <a:ext cx="87630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Ex1) Find the following probabilities when rolling a number die.</a:t>
            </a:r>
          </a:p>
        </p:txBody>
      </p:sp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1676400" y="1863725"/>
          <a:ext cx="5943600" cy="95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4" imgW="2603500" imgH="419100" progId="Equation.3">
                  <p:embed/>
                </p:oleObj>
              </mc:Choice>
              <mc:Fallback>
                <p:oleObj name="Equation" r:id="rId4" imgW="2603500" imgH="419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863725"/>
                        <a:ext cx="5943600" cy="955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57200" y="3429000"/>
            <a:ext cx="37338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a) Rolling an even number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57200" y="4114800"/>
            <a:ext cx="20574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b) Rolling a 3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57200" y="4800600"/>
            <a:ext cx="31242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c) Rolling an integer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52400" y="5791200"/>
            <a:ext cx="8763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algn="ctr" eaLnBrk="1" hangingPunct="1"/>
            <a:r>
              <a:rPr lang="en-US" sz="2500" b="1">
                <a:solidFill>
                  <a:srgbClr val="FF0000"/>
                </a:solidFill>
                <a:latin typeface="Times New Roman" pitchFamily="18" charset="0"/>
              </a:rPr>
              <a:t>**Probabilities can be written as fractions, decimals, or percents, and can range from 0 to 1.**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895600" y="1371600"/>
            <a:ext cx="35814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 b="1" u="sng">
                <a:latin typeface="Times New Roman" pitchFamily="18" charset="0"/>
              </a:rPr>
              <a:t>Theoretical Probability</a:t>
            </a:r>
          </a:p>
        </p:txBody>
      </p:sp>
      <p:sp>
        <p:nvSpPr>
          <p:cNvPr id="8" name="Freeform 7"/>
          <p:cNvSpPr/>
          <p:nvPr/>
        </p:nvSpPr>
        <p:spPr>
          <a:xfrm>
            <a:off x="4236720" y="3451860"/>
            <a:ext cx="289561" cy="243841"/>
          </a:xfrm>
          <a:custGeom>
            <a:avLst/>
            <a:gdLst/>
            <a:ahLst/>
            <a:cxnLst/>
            <a:rect l="0" t="0" r="0" b="0"/>
            <a:pathLst>
              <a:path w="289561" h="243841">
                <a:moveTo>
                  <a:pt x="15240" y="53340"/>
                </a:moveTo>
                <a:lnTo>
                  <a:pt x="15240" y="45720"/>
                </a:lnTo>
                <a:lnTo>
                  <a:pt x="762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762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0"/>
                </a:lnTo>
                <a:lnTo>
                  <a:pt x="213360" y="0"/>
                </a:lnTo>
                <a:lnTo>
                  <a:pt x="220980" y="762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13360" y="22860"/>
                </a:lnTo>
                <a:lnTo>
                  <a:pt x="205740" y="30480"/>
                </a:lnTo>
                <a:lnTo>
                  <a:pt x="198120" y="38100"/>
                </a:lnTo>
                <a:lnTo>
                  <a:pt x="175260" y="45720"/>
                </a:lnTo>
                <a:lnTo>
                  <a:pt x="160020" y="53340"/>
                </a:lnTo>
                <a:lnTo>
                  <a:pt x="144780" y="60960"/>
                </a:lnTo>
                <a:lnTo>
                  <a:pt x="121920" y="68580"/>
                </a:lnTo>
                <a:lnTo>
                  <a:pt x="106680" y="76200"/>
                </a:lnTo>
                <a:lnTo>
                  <a:pt x="91440" y="83820"/>
                </a:lnTo>
                <a:lnTo>
                  <a:pt x="76200" y="83820"/>
                </a:lnTo>
                <a:lnTo>
                  <a:pt x="68580" y="91440"/>
                </a:lnTo>
                <a:lnTo>
                  <a:pt x="68580" y="99060"/>
                </a:lnTo>
                <a:lnTo>
                  <a:pt x="76200" y="106680"/>
                </a:lnTo>
                <a:lnTo>
                  <a:pt x="91440" y="106680"/>
                </a:lnTo>
                <a:lnTo>
                  <a:pt x="99060" y="114300"/>
                </a:lnTo>
                <a:lnTo>
                  <a:pt x="121920" y="121920"/>
                </a:lnTo>
                <a:lnTo>
                  <a:pt x="144780" y="121920"/>
                </a:lnTo>
                <a:lnTo>
                  <a:pt x="167640" y="129540"/>
                </a:lnTo>
                <a:lnTo>
                  <a:pt x="190500" y="137160"/>
                </a:lnTo>
                <a:lnTo>
                  <a:pt x="213360" y="137160"/>
                </a:lnTo>
                <a:lnTo>
                  <a:pt x="236220" y="144780"/>
                </a:lnTo>
                <a:lnTo>
                  <a:pt x="251460" y="160020"/>
                </a:lnTo>
                <a:lnTo>
                  <a:pt x="266700" y="167640"/>
                </a:lnTo>
                <a:lnTo>
                  <a:pt x="274320" y="167640"/>
                </a:lnTo>
                <a:lnTo>
                  <a:pt x="281940" y="175260"/>
                </a:lnTo>
                <a:lnTo>
                  <a:pt x="289560" y="182880"/>
                </a:lnTo>
                <a:lnTo>
                  <a:pt x="281940" y="190500"/>
                </a:lnTo>
                <a:lnTo>
                  <a:pt x="274320" y="198120"/>
                </a:lnTo>
                <a:lnTo>
                  <a:pt x="266700" y="198120"/>
                </a:lnTo>
                <a:lnTo>
                  <a:pt x="251460" y="205740"/>
                </a:lnTo>
                <a:lnTo>
                  <a:pt x="236220" y="205740"/>
                </a:lnTo>
                <a:lnTo>
                  <a:pt x="220980" y="213360"/>
                </a:lnTo>
                <a:lnTo>
                  <a:pt x="198120" y="220980"/>
                </a:lnTo>
                <a:lnTo>
                  <a:pt x="175260" y="220980"/>
                </a:lnTo>
                <a:lnTo>
                  <a:pt x="160020" y="228600"/>
                </a:lnTo>
                <a:lnTo>
                  <a:pt x="144780" y="236220"/>
                </a:lnTo>
                <a:lnTo>
                  <a:pt x="129540" y="236220"/>
                </a:lnTo>
                <a:lnTo>
                  <a:pt x="114300" y="243840"/>
                </a:lnTo>
                <a:lnTo>
                  <a:pt x="99060" y="243840"/>
                </a:lnTo>
                <a:lnTo>
                  <a:pt x="99060" y="2438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4145280" y="3710940"/>
            <a:ext cx="472441" cy="15241"/>
          </a:xfrm>
          <a:custGeom>
            <a:avLst/>
            <a:gdLst/>
            <a:ahLst/>
            <a:cxnLst/>
            <a:rect l="0" t="0" r="0" b="0"/>
            <a:pathLst>
              <a:path w="472441" h="15241">
                <a:moveTo>
                  <a:pt x="762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37160" y="0"/>
                </a:lnTo>
                <a:lnTo>
                  <a:pt x="167640" y="0"/>
                </a:lnTo>
                <a:lnTo>
                  <a:pt x="205740" y="0"/>
                </a:lnTo>
                <a:lnTo>
                  <a:pt x="243840" y="0"/>
                </a:lnTo>
                <a:lnTo>
                  <a:pt x="281940" y="0"/>
                </a:lnTo>
                <a:lnTo>
                  <a:pt x="312420" y="0"/>
                </a:lnTo>
                <a:lnTo>
                  <a:pt x="342900" y="7620"/>
                </a:lnTo>
                <a:lnTo>
                  <a:pt x="373380" y="7620"/>
                </a:lnTo>
                <a:lnTo>
                  <a:pt x="396240" y="7620"/>
                </a:lnTo>
                <a:lnTo>
                  <a:pt x="426720" y="7620"/>
                </a:lnTo>
                <a:lnTo>
                  <a:pt x="441960" y="15240"/>
                </a:lnTo>
                <a:lnTo>
                  <a:pt x="472440" y="15240"/>
                </a:lnTo>
                <a:lnTo>
                  <a:pt x="47244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267200" y="3756660"/>
            <a:ext cx="243841" cy="182881"/>
          </a:xfrm>
          <a:custGeom>
            <a:avLst/>
            <a:gdLst/>
            <a:ahLst/>
            <a:cxnLst/>
            <a:rect l="0" t="0" r="0" b="0"/>
            <a:pathLst>
              <a:path w="243841" h="182881">
                <a:moveTo>
                  <a:pt x="114300" y="0"/>
                </a:move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53340"/>
                </a:lnTo>
                <a:lnTo>
                  <a:pt x="53340" y="68580"/>
                </a:lnTo>
                <a:lnTo>
                  <a:pt x="38100" y="76200"/>
                </a:lnTo>
                <a:lnTo>
                  <a:pt x="30480" y="99060"/>
                </a:lnTo>
                <a:lnTo>
                  <a:pt x="2286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82880"/>
                </a:lnTo>
                <a:lnTo>
                  <a:pt x="15240" y="182880"/>
                </a:lnTo>
                <a:lnTo>
                  <a:pt x="30480" y="182880"/>
                </a:lnTo>
                <a:lnTo>
                  <a:pt x="45720" y="182880"/>
                </a:lnTo>
                <a:lnTo>
                  <a:pt x="60960" y="182880"/>
                </a:lnTo>
                <a:lnTo>
                  <a:pt x="83820" y="175260"/>
                </a:lnTo>
                <a:lnTo>
                  <a:pt x="106680" y="167640"/>
                </a:lnTo>
                <a:lnTo>
                  <a:pt x="129540" y="160020"/>
                </a:lnTo>
                <a:lnTo>
                  <a:pt x="144780" y="152400"/>
                </a:lnTo>
                <a:lnTo>
                  <a:pt x="167640" y="137160"/>
                </a:lnTo>
                <a:lnTo>
                  <a:pt x="175260" y="129540"/>
                </a:lnTo>
                <a:lnTo>
                  <a:pt x="190500" y="121920"/>
                </a:lnTo>
                <a:lnTo>
                  <a:pt x="190500" y="114300"/>
                </a:lnTo>
                <a:lnTo>
                  <a:pt x="190500" y="106680"/>
                </a:lnTo>
                <a:lnTo>
                  <a:pt x="190500" y="99060"/>
                </a:lnTo>
                <a:lnTo>
                  <a:pt x="190500" y="99060"/>
                </a:lnTo>
                <a:lnTo>
                  <a:pt x="182880" y="99060"/>
                </a:lnTo>
                <a:lnTo>
                  <a:pt x="182880" y="99060"/>
                </a:lnTo>
                <a:lnTo>
                  <a:pt x="167640" y="99060"/>
                </a:lnTo>
                <a:lnTo>
                  <a:pt x="160020" y="99060"/>
                </a:lnTo>
                <a:lnTo>
                  <a:pt x="144780" y="99060"/>
                </a:lnTo>
                <a:lnTo>
                  <a:pt x="137160" y="106680"/>
                </a:lnTo>
                <a:lnTo>
                  <a:pt x="121920" y="114300"/>
                </a:lnTo>
                <a:lnTo>
                  <a:pt x="121920" y="121920"/>
                </a:lnTo>
                <a:lnTo>
                  <a:pt x="114300" y="129540"/>
                </a:lnTo>
                <a:lnTo>
                  <a:pt x="114300" y="137160"/>
                </a:lnTo>
                <a:lnTo>
                  <a:pt x="114300" y="144780"/>
                </a:lnTo>
                <a:lnTo>
                  <a:pt x="121920" y="152400"/>
                </a:lnTo>
                <a:lnTo>
                  <a:pt x="129540" y="152400"/>
                </a:lnTo>
                <a:lnTo>
                  <a:pt x="144780" y="160020"/>
                </a:lnTo>
                <a:lnTo>
                  <a:pt x="160020" y="160020"/>
                </a:lnTo>
                <a:lnTo>
                  <a:pt x="182880" y="160020"/>
                </a:lnTo>
                <a:lnTo>
                  <a:pt x="205740" y="152400"/>
                </a:lnTo>
                <a:lnTo>
                  <a:pt x="243840" y="152400"/>
                </a:lnTo>
                <a:lnTo>
                  <a:pt x="24384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747260" y="3695700"/>
            <a:ext cx="106681" cy="15241"/>
          </a:xfrm>
          <a:custGeom>
            <a:avLst/>
            <a:gdLst/>
            <a:ahLst/>
            <a:cxnLst/>
            <a:rect l="0" t="0" r="0" b="0"/>
            <a:pathLst>
              <a:path w="10668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754880" y="3764280"/>
            <a:ext cx="106681" cy="15241"/>
          </a:xfrm>
          <a:custGeom>
            <a:avLst/>
            <a:gdLst/>
            <a:ahLst/>
            <a:cxnLst/>
            <a:rect l="0" t="0" r="0" b="0"/>
            <a:pathLst>
              <a:path w="106681" h="152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5113020" y="3467100"/>
            <a:ext cx="7621" cy="182881"/>
          </a:xfrm>
          <a:custGeom>
            <a:avLst/>
            <a:gdLst/>
            <a:ahLst/>
            <a:cxnLst/>
            <a:rect l="0" t="0" r="0" b="0"/>
            <a:pathLst>
              <a:path w="7621" h="18288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013960" y="3718560"/>
            <a:ext cx="228601" cy="7621"/>
          </a:xfrm>
          <a:custGeom>
            <a:avLst/>
            <a:gdLst/>
            <a:ahLst/>
            <a:cxnLst/>
            <a:rect l="0" t="0" r="0" b="0"/>
            <a:pathLst>
              <a:path w="22860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75260" y="0"/>
                </a:lnTo>
                <a:lnTo>
                  <a:pt x="198120" y="0"/>
                </a:lnTo>
                <a:lnTo>
                  <a:pt x="213360" y="0"/>
                </a:lnTo>
                <a:lnTo>
                  <a:pt x="228600" y="0"/>
                </a:lnTo>
                <a:lnTo>
                  <a:pt x="2286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5052060" y="3756660"/>
            <a:ext cx="175261" cy="152401"/>
          </a:xfrm>
          <a:custGeom>
            <a:avLst/>
            <a:gdLst/>
            <a:ahLst/>
            <a:cxnLst/>
            <a:rect l="0" t="0" r="0" b="0"/>
            <a:pathLst>
              <a:path w="175261" h="152401">
                <a:moveTo>
                  <a:pt x="38100" y="7620"/>
                </a:move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44780" y="15240"/>
                </a:lnTo>
                <a:lnTo>
                  <a:pt x="160020" y="22860"/>
                </a:lnTo>
                <a:lnTo>
                  <a:pt x="167640" y="2286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44780" y="53340"/>
                </a:lnTo>
                <a:lnTo>
                  <a:pt x="137160" y="53340"/>
                </a:lnTo>
                <a:lnTo>
                  <a:pt x="121920" y="60960"/>
                </a:lnTo>
                <a:lnTo>
                  <a:pt x="99060" y="68580"/>
                </a:lnTo>
                <a:lnTo>
                  <a:pt x="83820" y="83820"/>
                </a:lnTo>
                <a:lnTo>
                  <a:pt x="68580" y="91440"/>
                </a:lnTo>
                <a:lnTo>
                  <a:pt x="45720" y="99060"/>
                </a:lnTo>
                <a:lnTo>
                  <a:pt x="3048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44780"/>
                </a:lnTo>
                <a:lnTo>
                  <a:pt x="15240" y="152400"/>
                </a:lnTo>
                <a:lnTo>
                  <a:pt x="30480" y="152400"/>
                </a:lnTo>
                <a:lnTo>
                  <a:pt x="45720" y="152400"/>
                </a:lnTo>
                <a:lnTo>
                  <a:pt x="68580" y="152400"/>
                </a:lnTo>
                <a:lnTo>
                  <a:pt x="91440" y="152400"/>
                </a:lnTo>
                <a:lnTo>
                  <a:pt x="114300" y="152400"/>
                </a:lnTo>
                <a:lnTo>
                  <a:pt x="137160" y="144780"/>
                </a:lnTo>
                <a:lnTo>
                  <a:pt x="175260" y="144780"/>
                </a:lnTo>
                <a:lnTo>
                  <a:pt x="17526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387340" y="3680460"/>
            <a:ext cx="121921" cy="22861"/>
          </a:xfrm>
          <a:custGeom>
            <a:avLst/>
            <a:gdLst/>
            <a:ahLst/>
            <a:cxnLst/>
            <a:rect l="0" t="0" r="0" b="0"/>
            <a:pathLst>
              <a:path w="121921" h="2286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417820" y="3733800"/>
            <a:ext cx="83821" cy="1"/>
          </a:xfrm>
          <a:custGeom>
            <a:avLst/>
            <a:gdLst/>
            <a:ahLst/>
            <a:cxnLst/>
            <a:rect l="0" t="0" r="0" b="0"/>
            <a:pathLst>
              <a:path w="8382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615940" y="3680460"/>
            <a:ext cx="68581" cy="22861"/>
          </a:xfrm>
          <a:custGeom>
            <a:avLst/>
            <a:gdLst/>
            <a:ahLst/>
            <a:cxnLst/>
            <a:rect l="0" t="0" r="0" b="0"/>
            <a:pathLst>
              <a:path w="68581" h="22861">
                <a:moveTo>
                  <a:pt x="53340" y="7620"/>
                </a:move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22860"/>
                </a:lnTo>
                <a:lnTo>
                  <a:pt x="762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722620" y="3604260"/>
            <a:ext cx="190501" cy="144781"/>
          </a:xfrm>
          <a:custGeom>
            <a:avLst/>
            <a:gdLst/>
            <a:ahLst/>
            <a:cxnLst/>
            <a:rect l="0" t="0" r="0" b="0"/>
            <a:pathLst>
              <a:path w="190501" h="144781">
                <a:moveTo>
                  <a:pt x="6096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83820" y="22860"/>
                </a:lnTo>
                <a:lnTo>
                  <a:pt x="99060" y="22860"/>
                </a:lnTo>
                <a:lnTo>
                  <a:pt x="114300" y="30480"/>
                </a:lnTo>
                <a:lnTo>
                  <a:pt x="129540" y="38100"/>
                </a:lnTo>
                <a:lnTo>
                  <a:pt x="144780" y="45720"/>
                </a:lnTo>
                <a:lnTo>
                  <a:pt x="160020" y="45720"/>
                </a:lnTo>
                <a:lnTo>
                  <a:pt x="167640" y="53340"/>
                </a:lnTo>
                <a:lnTo>
                  <a:pt x="175260" y="60960"/>
                </a:lnTo>
                <a:lnTo>
                  <a:pt x="182880" y="68580"/>
                </a:lnTo>
                <a:lnTo>
                  <a:pt x="190500" y="76200"/>
                </a:lnTo>
                <a:lnTo>
                  <a:pt x="190500" y="83820"/>
                </a:lnTo>
                <a:lnTo>
                  <a:pt x="190500" y="91440"/>
                </a:lnTo>
                <a:lnTo>
                  <a:pt x="190500" y="99060"/>
                </a:lnTo>
                <a:lnTo>
                  <a:pt x="190500" y="114300"/>
                </a:lnTo>
                <a:lnTo>
                  <a:pt x="182880" y="114300"/>
                </a:lnTo>
                <a:lnTo>
                  <a:pt x="175260" y="121920"/>
                </a:lnTo>
                <a:lnTo>
                  <a:pt x="167640" y="129540"/>
                </a:lnTo>
                <a:lnTo>
                  <a:pt x="160020" y="137160"/>
                </a:lnTo>
                <a:lnTo>
                  <a:pt x="144780" y="137160"/>
                </a:lnTo>
                <a:lnTo>
                  <a:pt x="137160" y="144780"/>
                </a:lnTo>
                <a:lnTo>
                  <a:pt x="121920" y="144780"/>
                </a:lnTo>
                <a:lnTo>
                  <a:pt x="114300" y="144780"/>
                </a:lnTo>
                <a:lnTo>
                  <a:pt x="99060" y="137160"/>
                </a:lnTo>
                <a:lnTo>
                  <a:pt x="91440" y="137160"/>
                </a:lnTo>
                <a:lnTo>
                  <a:pt x="68580" y="137160"/>
                </a:lnTo>
                <a:lnTo>
                  <a:pt x="6858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768340" y="3581400"/>
            <a:ext cx="152401" cy="30481"/>
          </a:xfrm>
          <a:custGeom>
            <a:avLst/>
            <a:gdLst/>
            <a:ahLst/>
            <a:cxnLst/>
            <a:rect l="0" t="0" r="0" b="0"/>
            <a:pathLst>
              <a:path w="152401" h="30481">
                <a:moveTo>
                  <a:pt x="0" y="30480"/>
                </a:moveTo>
                <a:lnTo>
                  <a:pt x="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073140" y="367284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762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096000" y="3718560"/>
            <a:ext cx="91441" cy="15241"/>
          </a:xfrm>
          <a:custGeom>
            <a:avLst/>
            <a:gdLst/>
            <a:ahLst/>
            <a:cxnLst/>
            <a:rect l="0" t="0" r="0" b="0"/>
            <a:pathLst>
              <a:path w="91441" h="1524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0"/>
                </a:lnTo>
                <a:lnTo>
                  <a:pt x="914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271260" y="3543300"/>
            <a:ext cx="213361" cy="190501"/>
          </a:xfrm>
          <a:custGeom>
            <a:avLst/>
            <a:gdLst/>
            <a:ahLst/>
            <a:cxnLst/>
            <a:rect l="0" t="0" r="0" b="0"/>
            <a:pathLst>
              <a:path w="213361" h="190501">
                <a:moveTo>
                  <a:pt x="106680" y="7620"/>
                </a:moveTo>
                <a:lnTo>
                  <a:pt x="9906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3810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22860" y="60960"/>
                </a:lnTo>
                <a:lnTo>
                  <a:pt x="38100" y="60960"/>
                </a:lnTo>
                <a:lnTo>
                  <a:pt x="53340" y="60960"/>
                </a:lnTo>
                <a:lnTo>
                  <a:pt x="68580" y="68580"/>
                </a:lnTo>
                <a:lnTo>
                  <a:pt x="83820" y="68580"/>
                </a:lnTo>
                <a:lnTo>
                  <a:pt x="99060" y="76200"/>
                </a:lnTo>
                <a:lnTo>
                  <a:pt x="114300" y="76200"/>
                </a:lnTo>
                <a:lnTo>
                  <a:pt x="129540" y="83820"/>
                </a:lnTo>
                <a:lnTo>
                  <a:pt x="152400" y="91440"/>
                </a:lnTo>
                <a:lnTo>
                  <a:pt x="167640" y="99060"/>
                </a:lnTo>
                <a:lnTo>
                  <a:pt x="175260" y="106680"/>
                </a:lnTo>
                <a:lnTo>
                  <a:pt x="190500" y="114300"/>
                </a:lnTo>
                <a:lnTo>
                  <a:pt x="198120" y="121920"/>
                </a:lnTo>
                <a:lnTo>
                  <a:pt x="213360" y="129540"/>
                </a:lnTo>
                <a:lnTo>
                  <a:pt x="213360" y="144780"/>
                </a:lnTo>
                <a:lnTo>
                  <a:pt x="213360" y="152400"/>
                </a:lnTo>
                <a:lnTo>
                  <a:pt x="213360" y="160020"/>
                </a:lnTo>
                <a:lnTo>
                  <a:pt x="213360" y="167640"/>
                </a:lnTo>
                <a:lnTo>
                  <a:pt x="205740" y="175260"/>
                </a:lnTo>
                <a:lnTo>
                  <a:pt x="198120" y="182880"/>
                </a:lnTo>
                <a:lnTo>
                  <a:pt x="182880" y="190500"/>
                </a:lnTo>
                <a:lnTo>
                  <a:pt x="175260" y="190500"/>
                </a:lnTo>
                <a:lnTo>
                  <a:pt x="152400" y="190500"/>
                </a:lnTo>
                <a:lnTo>
                  <a:pt x="137160" y="182880"/>
                </a:lnTo>
                <a:lnTo>
                  <a:pt x="121920" y="182880"/>
                </a:lnTo>
                <a:lnTo>
                  <a:pt x="106680" y="182880"/>
                </a:lnTo>
                <a:lnTo>
                  <a:pt x="91440" y="175260"/>
                </a:lnTo>
                <a:lnTo>
                  <a:pt x="76200" y="167640"/>
                </a:lnTo>
                <a:lnTo>
                  <a:pt x="7620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324600" y="3520440"/>
            <a:ext cx="175261" cy="22861"/>
          </a:xfrm>
          <a:custGeom>
            <a:avLst/>
            <a:gdLst/>
            <a:ahLst/>
            <a:cxnLst/>
            <a:rect l="0" t="0" r="0" b="0"/>
            <a:pathLst>
              <a:path w="175261" h="22861">
                <a:moveTo>
                  <a:pt x="0" y="22860"/>
                </a:moveTo>
                <a:lnTo>
                  <a:pt x="0" y="22860"/>
                </a:lnTo>
                <a:lnTo>
                  <a:pt x="1524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6858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522720" y="3535680"/>
            <a:ext cx="175261" cy="182881"/>
          </a:xfrm>
          <a:custGeom>
            <a:avLst/>
            <a:gdLst/>
            <a:ahLst/>
            <a:cxnLst/>
            <a:rect l="0" t="0" r="0" b="0"/>
            <a:pathLst>
              <a:path w="175261" h="18288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1441" y="0"/>
                </a:lnTo>
                <a:lnTo>
                  <a:pt x="91441" y="7620"/>
                </a:lnTo>
                <a:lnTo>
                  <a:pt x="83820" y="15240"/>
                </a:lnTo>
                <a:lnTo>
                  <a:pt x="76200" y="15240"/>
                </a:lnTo>
                <a:lnTo>
                  <a:pt x="60960" y="30480"/>
                </a:lnTo>
                <a:lnTo>
                  <a:pt x="53341" y="38100"/>
                </a:lnTo>
                <a:lnTo>
                  <a:pt x="38100" y="4572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1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7620" y="144780"/>
                </a:lnTo>
                <a:lnTo>
                  <a:pt x="15241" y="152400"/>
                </a:lnTo>
                <a:lnTo>
                  <a:pt x="22860" y="167640"/>
                </a:lnTo>
                <a:lnTo>
                  <a:pt x="38100" y="175260"/>
                </a:lnTo>
                <a:lnTo>
                  <a:pt x="53341" y="182880"/>
                </a:lnTo>
                <a:lnTo>
                  <a:pt x="68580" y="182880"/>
                </a:lnTo>
                <a:lnTo>
                  <a:pt x="83820" y="182880"/>
                </a:lnTo>
                <a:lnTo>
                  <a:pt x="106680" y="182880"/>
                </a:lnTo>
                <a:lnTo>
                  <a:pt x="121920" y="175260"/>
                </a:lnTo>
                <a:lnTo>
                  <a:pt x="137160" y="175260"/>
                </a:lnTo>
                <a:lnTo>
                  <a:pt x="152400" y="160020"/>
                </a:lnTo>
                <a:lnTo>
                  <a:pt x="160020" y="152400"/>
                </a:lnTo>
                <a:lnTo>
                  <a:pt x="167641" y="137160"/>
                </a:lnTo>
                <a:lnTo>
                  <a:pt x="175260" y="129540"/>
                </a:lnTo>
                <a:lnTo>
                  <a:pt x="175260" y="114300"/>
                </a:lnTo>
                <a:lnTo>
                  <a:pt x="167641" y="99060"/>
                </a:lnTo>
                <a:lnTo>
                  <a:pt x="167641" y="83820"/>
                </a:lnTo>
                <a:lnTo>
                  <a:pt x="160020" y="68580"/>
                </a:lnTo>
                <a:lnTo>
                  <a:pt x="144780" y="53340"/>
                </a:lnTo>
                <a:lnTo>
                  <a:pt x="129541" y="45720"/>
                </a:lnTo>
                <a:lnTo>
                  <a:pt x="114300" y="38100"/>
                </a:lnTo>
                <a:lnTo>
                  <a:pt x="99060" y="30480"/>
                </a:lnTo>
                <a:lnTo>
                  <a:pt x="76200" y="22860"/>
                </a:lnTo>
                <a:lnTo>
                  <a:pt x="60960" y="15240"/>
                </a:lnTo>
                <a:lnTo>
                  <a:pt x="4572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15241" y="22860"/>
                </a:lnTo>
                <a:lnTo>
                  <a:pt x="15241" y="30480"/>
                </a:lnTo>
                <a:lnTo>
                  <a:pt x="15241" y="30480"/>
                </a:lnTo>
                <a:lnTo>
                  <a:pt x="15241" y="38100"/>
                </a:lnTo>
                <a:lnTo>
                  <a:pt x="22860" y="45720"/>
                </a:lnTo>
                <a:lnTo>
                  <a:pt x="38100" y="60960"/>
                </a:lnTo>
                <a:lnTo>
                  <a:pt x="38100" y="609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705600" y="3467100"/>
            <a:ext cx="160021" cy="68581"/>
          </a:xfrm>
          <a:custGeom>
            <a:avLst/>
            <a:gdLst/>
            <a:ahLst/>
            <a:cxnLst/>
            <a:rect l="0" t="0" r="0" b="0"/>
            <a:pathLst>
              <a:path w="160021" h="68581">
                <a:moveTo>
                  <a:pt x="144780" y="0"/>
                </a:moveTo>
                <a:lnTo>
                  <a:pt x="137161" y="0"/>
                </a:lnTo>
                <a:lnTo>
                  <a:pt x="137161" y="0"/>
                </a:lnTo>
                <a:lnTo>
                  <a:pt x="137161" y="0"/>
                </a:lnTo>
                <a:lnTo>
                  <a:pt x="129540" y="0"/>
                </a:lnTo>
                <a:lnTo>
                  <a:pt x="121920" y="0"/>
                </a:lnTo>
                <a:lnTo>
                  <a:pt x="106680" y="0"/>
                </a:lnTo>
                <a:lnTo>
                  <a:pt x="99061" y="7620"/>
                </a:lnTo>
                <a:lnTo>
                  <a:pt x="83820" y="7620"/>
                </a:lnTo>
                <a:lnTo>
                  <a:pt x="68580" y="15240"/>
                </a:lnTo>
                <a:lnTo>
                  <a:pt x="45720" y="15240"/>
                </a:lnTo>
                <a:lnTo>
                  <a:pt x="30480" y="22860"/>
                </a:lnTo>
                <a:lnTo>
                  <a:pt x="22861" y="22860"/>
                </a:lnTo>
                <a:lnTo>
                  <a:pt x="762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7620" y="53340"/>
                </a:lnTo>
                <a:lnTo>
                  <a:pt x="22861" y="60960"/>
                </a:lnTo>
                <a:lnTo>
                  <a:pt x="38100" y="68580"/>
                </a:lnTo>
                <a:lnTo>
                  <a:pt x="60961" y="68580"/>
                </a:lnTo>
                <a:lnTo>
                  <a:pt x="83820" y="68580"/>
                </a:lnTo>
                <a:lnTo>
                  <a:pt x="99061" y="68580"/>
                </a:lnTo>
                <a:lnTo>
                  <a:pt x="121920" y="68580"/>
                </a:lnTo>
                <a:lnTo>
                  <a:pt x="137161" y="68580"/>
                </a:lnTo>
                <a:lnTo>
                  <a:pt x="144780" y="68580"/>
                </a:lnTo>
                <a:lnTo>
                  <a:pt x="152400" y="60960"/>
                </a:lnTo>
                <a:lnTo>
                  <a:pt x="160020" y="60960"/>
                </a:lnTo>
                <a:lnTo>
                  <a:pt x="160020" y="53340"/>
                </a:lnTo>
                <a:lnTo>
                  <a:pt x="160020" y="53340"/>
                </a:lnTo>
                <a:lnTo>
                  <a:pt x="160020" y="45720"/>
                </a:lnTo>
                <a:lnTo>
                  <a:pt x="152400" y="38100"/>
                </a:lnTo>
                <a:lnTo>
                  <a:pt x="144780" y="38100"/>
                </a:lnTo>
                <a:lnTo>
                  <a:pt x="137161" y="30480"/>
                </a:lnTo>
                <a:lnTo>
                  <a:pt x="129540" y="30480"/>
                </a:lnTo>
                <a:lnTo>
                  <a:pt x="114300" y="22860"/>
                </a:lnTo>
                <a:lnTo>
                  <a:pt x="11430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789420" y="3451860"/>
            <a:ext cx="160021" cy="281941"/>
          </a:xfrm>
          <a:custGeom>
            <a:avLst/>
            <a:gdLst/>
            <a:ahLst/>
            <a:cxnLst/>
            <a:rect l="0" t="0" r="0" b="0"/>
            <a:pathLst>
              <a:path w="160021" h="281941">
                <a:moveTo>
                  <a:pt x="160020" y="0"/>
                </a:moveTo>
                <a:lnTo>
                  <a:pt x="160020" y="0"/>
                </a:lnTo>
                <a:lnTo>
                  <a:pt x="160020" y="0"/>
                </a:lnTo>
                <a:lnTo>
                  <a:pt x="160020" y="7620"/>
                </a:lnTo>
                <a:lnTo>
                  <a:pt x="160020" y="7620"/>
                </a:lnTo>
                <a:lnTo>
                  <a:pt x="152400" y="15240"/>
                </a:lnTo>
                <a:lnTo>
                  <a:pt x="152400" y="15240"/>
                </a:lnTo>
                <a:lnTo>
                  <a:pt x="144780" y="22860"/>
                </a:lnTo>
                <a:lnTo>
                  <a:pt x="144780" y="38100"/>
                </a:lnTo>
                <a:lnTo>
                  <a:pt x="137160" y="45720"/>
                </a:lnTo>
                <a:lnTo>
                  <a:pt x="129541" y="60960"/>
                </a:lnTo>
                <a:lnTo>
                  <a:pt x="121920" y="76200"/>
                </a:lnTo>
                <a:lnTo>
                  <a:pt x="114300" y="91440"/>
                </a:lnTo>
                <a:lnTo>
                  <a:pt x="106680" y="106680"/>
                </a:lnTo>
                <a:lnTo>
                  <a:pt x="99060" y="121920"/>
                </a:lnTo>
                <a:lnTo>
                  <a:pt x="83820" y="137160"/>
                </a:lnTo>
                <a:lnTo>
                  <a:pt x="76200" y="160020"/>
                </a:lnTo>
                <a:lnTo>
                  <a:pt x="68580" y="175260"/>
                </a:lnTo>
                <a:lnTo>
                  <a:pt x="53341" y="190500"/>
                </a:lnTo>
                <a:lnTo>
                  <a:pt x="45720" y="205740"/>
                </a:lnTo>
                <a:lnTo>
                  <a:pt x="38100" y="220980"/>
                </a:lnTo>
                <a:lnTo>
                  <a:pt x="30480" y="228600"/>
                </a:lnTo>
                <a:lnTo>
                  <a:pt x="22860" y="243840"/>
                </a:lnTo>
                <a:lnTo>
                  <a:pt x="15241" y="251460"/>
                </a:lnTo>
                <a:lnTo>
                  <a:pt x="7620" y="259080"/>
                </a:lnTo>
                <a:lnTo>
                  <a:pt x="7620" y="266700"/>
                </a:lnTo>
                <a:lnTo>
                  <a:pt x="7620" y="274320"/>
                </a:lnTo>
                <a:lnTo>
                  <a:pt x="0" y="274320"/>
                </a:lnTo>
                <a:lnTo>
                  <a:pt x="0" y="281940"/>
                </a:lnTo>
                <a:lnTo>
                  <a:pt x="0" y="2819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6865620" y="3649980"/>
            <a:ext cx="129542" cy="106681"/>
          </a:xfrm>
          <a:custGeom>
            <a:avLst/>
            <a:gdLst/>
            <a:ahLst/>
            <a:cxnLst/>
            <a:rect l="0" t="0" r="0" b="0"/>
            <a:pathLst>
              <a:path w="129542" h="106681">
                <a:moveTo>
                  <a:pt x="91441" y="0"/>
                </a:moveTo>
                <a:lnTo>
                  <a:pt x="91441" y="0"/>
                </a:lnTo>
                <a:lnTo>
                  <a:pt x="91441" y="0"/>
                </a:lnTo>
                <a:lnTo>
                  <a:pt x="91441" y="0"/>
                </a:lnTo>
                <a:lnTo>
                  <a:pt x="91441" y="0"/>
                </a:lnTo>
                <a:lnTo>
                  <a:pt x="91441" y="0"/>
                </a:lnTo>
                <a:lnTo>
                  <a:pt x="91441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60960"/>
                </a:lnTo>
                <a:lnTo>
                  <a:pt x="38100" y="68580"/>
                </a:lnTo>
                <a:lnTo>
                  <a:pt x="38100" y="76200"/>
                </a:lnTo>
                <a:lnTo>
                  <a:pt x="38100" y="83820"/>
                </a:lnTo>
                <a:lnTo>
                  <a:pt x="38100" y="91440"/>
                </a:lnTo>
                <a:lnTo>
                  <a:pt x="45720" y="99060"/>
                </a:lnTo>
                <a:lnTo>
                  <a:pt x="60960" y="106680"/>
                </a:lnTo>
                <a:lnTo>
                  <a:pt x="68580" y="106680"/>
                </a:lnTo>
                <a:lnTo>
                  <a:pt x="76200" y="106680"/>
                </a:lnTo>
                <a:lnTo>
                  <a:pt x="83820" y="106680"/>
                </a:lnTo>
                <a:lnTo>
                  <a:pt x="99060" y="106680"/>
                </a:lnTo>
                <a:lnTo>
                  <a:pt x="114300" y="99060"/>
                </a:lnTo>
                <a:lnTo>
                  <a:pt x="121920" y="91440"/>
                </a:lnTo>
                <a:lnTo>
                  <a:pt x="129541" y="83820"/>
                </a:lnTo>
                <a:lnTo>
                  <a:pt x="129541" y="76200"/>
                </a:lnTo>
                <a:lnTo>
                  <a:pt x="129541" y="60960"/>
                </a:lnTo>
                <a:lnTo>
                  <a:pt x="129541" y="53340"/>
                </a:lnTo>
                <a:lnTo>
                  <a:pt x="121920" y="38100"/>
                </a:lnTo>
                <a:lnTo>
                  <a:pt x="114300" y="30480"/>
                </a:lnTo>
                <a:lnTo>
                  <a:pt x="106680" y="22860"/>
                </a:lnTo>
                <a:lnTo>
                  <a:pt x="91441" y="15240"/>
                </a:lnTo>
                <a:lnTo>
                  <a:pt x="83820" y="7620"/>
                </a:lnTo>
                <a:lnTo>
                  <a:pt x="68580" y="7620"/>
                </a:lnTo>
                <a:lnTo>
                  <a:pt x="53341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1" y="38100"/>
                </a:lnTo>
                <a:lnTo>
                  <a:pt x="0" y="60960"/>
                </a:lnTo>
                <a:lnTo>
                  <a:pt x="0" y="609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2750820" y="4023360"/>
            <a:ext cx="30481" cy="243841"/>
          </a:xfrm>
          <a:custGeom>
            <a:avLst/>
            <a:gdLst/>
            <a:ahLst/>
            <a:cxnLst/>
            <a:rect l="0" t="0" r="0" b="0"/>
            <a:pathLst>
              <a:path w="30481" h="24384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15240" y="137160"/>
                </a:lnTo>
                <a:lnTo>
                  <a:pt x="15240" y="152400"/>
                </a:lnTo>
                <a:lnTo>
                  <a:pt x="15240" y="167640"/>
                </a:lnTo>
                <a:lnTo>
                  <a:pt x="15240" y="182880"/>
                </a:lnTo>
                <a:lnTo>
                  <a:pt x="22860" y="205740"/>
                </a:lnTo>
                <a:lnTo>
                  <a:pt x="22860" y="220980"/>
                </a:lnTo>
                <a:lnTo>
                  <a:pt x="30480" y="243840"/>
                </a:lnTo>
                <a:lnTo>
                  <a:pt x="30480" y="2438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621280" y="4351020"/>
            <a:ext cx="388621" cy="15241"/>
          </a:xfrm>
          <a:custGeom>
            <a:avLst/>
            <a:gdLst/>
            <a:ahLst/>
            <a:cxnLst/>
            <a:rect l="0" t="0" r="0" b="0"/>
            <a:pathLst>
              <a:path w="388621" h="1524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21920" y="0"/>
                </a:lnTo>
                <a:lnTo>
                  <a:pt x="144780" y="0"/>
                </a:lnTo>
                <a:lnTo>
                  <a:pt x="167640" y="0"/>
                </a:lnTo>
                <a:lnTo>
                  <a:pt x="198120" y="0"/>
                </a:lnTo>
                <a:lnTo>
                  <a:pt x="220980" y="7620"/>
                </a:lnTo>
                <a:lnTo>
                  <a:pt x="251460" y="7620"/>
                </a:lnTo>
                <a:lnTo>
                  <a:pt x="274320" y="7620"/>
                </a:lnTo>
                <a:lnTo>
                  <a:pt x="297180" y="7620"/>
                </a:lnTo>
                <a:lnTo>
                  <a:pt x="320040" y="15240"/>
                </a:lnTo>
                <a:lnTo>
                  <a:pt x="342900" y="15240"/>
                </a:lnTo>
                <a:lnTo>
                  <a:pt x="358140" y="15240"/>
                </a:lnTo>
                <a:lnTo>
                  <a:pt x="388620" y="15240"/>
                </a:lnTo>
                <a:lnTo>
                  <a:pt x="38862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2" name="Freeform 28671"/>
          <p:cNvSpPr/>
          <p:nvPr/>
        </p:nvSpPr>
        <p:spPr>
          <a:xfrm>
            <a:off x="2743200" y="4381500"/>
            <a:ext cx="220981" cy="205741"/>
          </a:xfrm>
          <a:custGeom>
            <a:avLst/>
            <a:gdLst/>
            <a:ahLst/>
            <a:cxnLst/>
            <a:rect l="0" t="0" r="0" b="0"/>
            <a:pathLst>
              <a:path w="220981" h="205741">
                <a:moveTo>
                  <a:pt x="8382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0480" y="45720"/>
                </a:lnTo>
                <a:lnTo>
                  <a:pt x="3048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7620" y="137160"/>
                </a:lnTo>
                <a:lnTo>
                  <a:pt x="7620" y="152400"/>
                </a:lnTo>
                <a:lnTo>
                  <a:pt x="22860" y="160020"/>
                </a:lnTo>
                <a:lnTo>
                  <a:pt x="30480" y="175260"/>
                </a:lnTo>
                <a:lnTo>
                  <a:pt x="45720" y="182880"/>
                </a:lnTo>
                <a:lnTo>
                  <a:pt x="68580" y="190500"/>
                </a:lnTo>
                <a:lnTo>
                  <a:pt x="83820" y="190500"/>
                </a:lnTo>
                <a:lnTo>
                  <a:pt x="99060" y="190500"/>
                </a:lnTo>
                <a:lnTo>
                  <a:pt x="121920" y="190500"/>
                </a:lnTo>
                <a:lnTo>
                  <a:pt x="144780" y="190500"/>
                </a:lnTo>
                <a:lnTo>
                  <a:pt x="160020" y="182880"/>
                </a:lnTo>
                <a:lnTo>
                  <a:pt x="175260" y="175260"/>
                </a:lnTo>
                <a:lnTo>
                  <a:pt x="190500" y="167640"/>
                </a:lnTo>
                <a:lnTo>
                  <a:pt x="198120" y="160020"/>
                </a:lnTo>
                <a:lnTo>
                  <a:pt x="205740" y="152400"/>
                </a:lnTo>
                <a:lnTo>
                  <a:pt x="205740" y="137160"/>
                </a:lnTo>
                <a:lnTo>
                  <a:pt x="198120" y="129540"/>
                </a:lnTo>
                <a:lnTo>
                  <a:pt x="190500" y="114300"/>
                </a:lnTo>
                <a:lnTo>
                  <a:pt x="182880" y="106680"/>
                </a:lnTo>
                <a:lnTo>
                  <a:pt x="175260" y="99060"/>
                </a:lnTo>
                <a:lnTo>
                  <a:pt x="160020" y="91440"/>
                </a:lnTo>
                <a:lnTo>
                  <a:pt x="152400" y="91440"/>
                </a:lnTo>
                <a:lnTo>
                  <a:pt x="137160" y="91440"/>
                </a:lnTo>
                <a:lnTo>
                  <a:pt x="129540" y="91440"/>
                </a:lnTo>
                <a:lnTo>
                  <a:pt x="121920" y="91440"/>
                </a:lnTo>
                <a:lnTo>
                  <a:pt x="121920" y="99060"/>
                </a:lnTo>
                <a:lnTo>
                  <a:pt x="121920" y="106680"/>
                </a:lnTo>
                <a:lnTo>
                  <a:pt x="121920" y="114300"/>
                </a:lnTo>
                <a:lnTo>
                  <a:pt x="129540" y="129540"/>
                </a:lnTo>
                <a:lnTo>
                  <a:pt x="137160" y="137160"/>
                </a:lnTo>
                <a:lnTo>
                  <a:pt x="144780" y="152400"/>
                </a:lnTo>
                <a:lnTo>
                  <a:pt x="160020" y="167640"/>
                </a:lnTo>
                <a:lnTo>
                  <a:pt x="175260" y="175260"/>
                </a:lnTo>
                <a:lnTo>
                  <a:pt x="198120" y="190500"/>
                </a:lnTo>
                <a:lnTo>
                  <a:pt x="220980" y="205740"/>
                </a:lnTo>
                <a:lnTo>
                  <a:pt x="22098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3" name="Freeform 28672"/>
          <p:cNvSpPr/>
          <p:nvPr/>
        </p:nvSpPr>
        <p:spPr>
          <a:xfrm>
            <a:off x="3116580" y="4274820"/>
            <a:ext cx="312421" cy="60961"/>
          </a:xfrm>
          <a:custGeom>
            <a:avLst/>
            <a:gdLst/>
            <a:ahLst/>
            <a:cxnLst/>
            <a:rect l="0" t="0" r="0" b="0"/>
            <a:pathLst>
              <a:path w="312421" h="60961">
                <a:moveTo>
                  <a:pt x="0" y="60960"/>
                </a:move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22860"/>
                </a:lnTo>
                <a:lnTo>
                  <a:pt x="60960" y="22860"/>
                </a:lnTo>
                <a:lnTo>
                  <a:pt x="76200" y="22860"/>
                </a:lnTo>
                <a:lnTo>
                  <a:pt x="83820" y="15240"/>
                </a:lnTo>
                <a:lnTo>
                  <a:pt x="91440" y="1524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1524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52400" y="30480"/>
                </a:lnTo>
                <a:lnTo>
                  <a:pt x="160020" y="38100"/>
                </a:lnTo>
                <a:lnTo>
                  <a:pt x="167640" y="38100"/>
                </a:lnTo>
                <a:lnTo>
                  <a:pt x="175260" y="45720"/>
                </a:lnTo>
                <a:lnTo>
                  <a:pt x="182880" y="45720"/>
                </a:lnTo>
                <a:lnTo>
                  <a:pt x="198120" y="53340"/>
                </a:lnTo>
                <a:lnTo>
                  <a:pt x="205740" y="53340"/>
                </a:lnTo>
                <a:lnTo>
                  <a:pt x="213360" y="53340"/>
                </a:lnTo>
                <a:lnTo>
                  <a:pt x="228600" y="60960"/>
                </a:lnTo>
                <a:lnTo>
                  <a:pt x="236220" y="60960"/>
                </a:lnTo>
                <a:lnTo>
                  <a:pt x="251460" y="60960"/>
                </a:lnTo>
                <a:lnTo>
                  <a:pt x="259080" y="60960"/>
                </a:lnTo>
                <a:lnTo>
                  <a:pt x="266700" y="53340"/>
                </a:lnTo>
                <a:lnTo>
                  <a:pt x="281940" y="53340"/>
                </a:lnTo>
                <a:lnTo>
                  <a:pt x="289560" y="53340"/>
                </a:lnTo>
                <a:lnTo>
                  <a:pt x="297180" y="45720"/>
                </a:lnTo>
                <a:lnTo>
                  <a:pt x="297180" y="45720"/>
                </a:lnTo>
                <a:lnTo>
                  <a:pt x="312420" y="45720"/>
                </a:lnTo>
                <a:lnTo>
                  <a:pt x="31242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4" name="Freeform 28673"/>
          <p:cNvSpPr/>
          <p:nvPr/>
        </p:nvSpPr>
        <p:spPr>
          <a:xfrm>
            <a:off x="3154680" y="4351020"/>
            <a:ext cx="304801" cy="76201"/>
          </a:xfrm>
          <a:custGeom>
            <a:avLst/>
            <a:gdLst/>
            <a:ahLst/>
            <a:cxnLst/>
            <a:rect l="0" t="0" r="0" b="0"/>
            <a:pathLst>
              <a:path w="304801" h="76201">
                <a:moveTo>
                  <a:pt x="0" y="53340"/>
                </a:move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048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9540" y="45720"/>
                </a:lnTo>
                <a:lnTo>
                  <a:pt x="137160" y="53340"/>
                </a:lnTo>
                <a:lnTo>
                  <a:pt x="144780" y="60960"/>
                </a:lnTo>
                <a:lnTo>
                  <a:pt x="152400" y="68580"/>
                </a:lnTo>
                <a:lnTo>
                  <a:pt x="160020" y="68580"/>
                </a:lnTo>
                <a:lnTo>
                  <a:pt x="167640" y="68580"/>
                </a:lnTo>
                <a:lnTo>
                  <a:pt x="175260" y="76200"/>
                </a:lnTo>
                <a:lnTo>
                  <a:pt x="190500" y="76200"/>
                </a:lnTo>
                <a:lnTo>
                  <a:pt x="205740" y="76200"/>
                </a:lnTo>
                <a:lnTo>
                  <a:pt x="213360" y="76200"/>
                </a:lnTo>
                <a:lnTo>
                  <a:pt x="228600" y="68580"/>
                </a:lnTo>
                <a:lnTo>
                  <a:pt x="236220" y="68580"/>
                </a:lnTo>
                <a:lnTo>
                  <a:pt x="251460" y="60960"/>
                </a:lnTo>
                <a:lnTo>
                  <a:pt x="259080" y="60960"/>
                </a:lnTo>
                <a:lnTo>
                  <a:pt x="266700" y="53340"/>
                </a:lnTo>
                <a:lnTo>
                  <a:pt x="274320" y="45720"/>
                </a:lnTo>
                <a:lnTo>
                  <a:pt x="281940" y="45720"/>
                </a:lnTo>
                <a:lnTo>
                  <a:pt x="289560" y="38100"/>
                </a:lnTo>
                <a:lnTo>
                  <a:pt x="297180" y="30480"/>
                </a:lnTo>
                <a:lnTo>
                  <a:pt x="297180" y="30480"/>
                </a:lnTo>
                <a:lnTo>
                  <a:pt x="304800" y="22860"/>
                </a:lnTo>
                <a:lnTo>
                  <a:pt x="30480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5" name="Freeform 28674"/>
          <p:cNvSpPr/>
          <p:nvPr/>
        </p:nvSpPr>
        <p:spPr>
          <a:xfrm>
            <a:off x="3596640" y="4343400"/>
            <a:ext cx="76201" cy="53341"/>
          </a:xfrm>
          <a:custGeom>
            <a:avLst/>
            <a:gdLst/>
            <a:ahLst/>
            <a:cxnLst/>
            <a:rect l="0" t="0" r="0" b="0"/>
            <a:pathLst>
              <a:path w="76201" h="53341">
                <a:moveTo>
                  <a:pt x="53340" y="30480"/>
                </a:move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3810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76200" y="30480"/>
                </a:lnTo>
                <a:lnTo>
                  <a:pt x="76200" y="30480"/>
                </a:lnTo>
                <a:lnTo>
                  <a:pt x="76200" y="30480"/>
                </a:lnTo>
                <a:lnTo>
                  <a:pt x="76200" y="38100"/>
                </a:lnTo>
                <a:lnTo>
                  <a:pt x="76200" y="38100"/>
                </a:lnTo>
                <a:lnTo>
                  <a:pt x="68580" y="45720"/>
                </a:lnTo>
                <a:lnTo>
                  <a:pt x="60960" y="45720"/>
                </a:lnTo>
                <a:lnTo>
                  <a:pt x="60960" y="53340"/>
                </a:lnTo>
                <a:lnTo>
                  <a:pt x="53340" y="53340"/>
                </a:lnTo>
                <a:lnTo>
                  <a:pt x="45720" y="53340"/>
                </a:lnTo>
                <a:lnTo>
                  <a:pt x="38100" y="53340"/>
                </a:lnTo>
                <a:lnTo>
                  <a:pt x="30480" y="53340"/>
                </a:lnTo>
                <a:lnTo>
                  <a:pt x="30480" y="53340"/>
                </a:lnTo>
                <a:lnTo>
                  <a:pt x="22860" y="53340"/>
                </a:lnTo>
                <a:lnTo>
                  <a:pt x="15240" y="5334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2286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6" name="Freeform 28675"/>
          <p:cNvSpPr/>
          <p:nvPr/>
        </p:nvSpPr>
        <p:spPr>
          <a:xfrm>
            <a:off x="3817620" y="4137660"/>
            <a:ext cx="45721" cy="243841"/>
          </a:xfrm>
          <a:custGeom>
            <a:avLst/>
            <a:gdLst/>
            <a:ahLst/>
            <a:cxnLst/>
            <a:rect l="0" t="0" r="0" b="0"/>
            <a:pathLst>
              <a:path w="45721" h="24384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4572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76200"/>
                </a:lnTo>
                <a:lnTo>
                  <a:pt x="30480" y="83820"/>
                </a:lnTo>
                <a:lnTo>
                  <a:pt x="30480" y="99060"/>
                </a:lnTo>
                <a:lnTo>
                  <a:pt x="22860" y="106680"/>
                </a:lnTo>
                <a:lnTo>
                  <a:pt x="22860" y="121920"/>
                </a:lnTo>
                <a:lnTo>
                  <a:pt x="1524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13360"/>
                </a:lnTo>
                <a:lnTo>
                  <a:pt x="0" y="220980"/>
                </a:lnTo>
                <a:lnTo>
                  <a:pt x="0" y="228600"/>
                </a:lnTo>
                <a:lnTo>
                  <a:pt x="0" y="236220"/>
                </a:lnTo>
                <a:lnTo>
                  <a:pt x="0" y="236220"/>
                </a:lnTo>
                <a:lnTo>
                  <a:pt x="7620" y="243840"/>
                </a:lnTo>
                <a:lnTo>
                  <a:pt x="7620" y="2438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7" name="Freeform 28676"/>
          <p:cNvSpPr/>
          <p:nvPr/>
        </p:nvSpPr>
        <p:spPr>
          <a:xfrm>
            <a:off x="3970020" y="4137660"/>
            <a:ext cx="137161" cy="213361"/>
          </a:xfrm>
          <a:custGeom>
            <a:avLst/>
            <a:gdLst/>
            <a:ahLst/>
            <a:cxnLst/>
            <a:rect l="0" t="0" r="0" b="0"/>
            <a:pathLst>
              <a:path w="137161" h="21336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0" y="160020"/>
                </a:lnTo>
                <a:lnTo>
                  <a:pt x="7620" y="167640"/>
                </a:lnTo>
                <a:lnTo>
                  <a:pt x="15240" y="182880"/>
                </a:lnTo>
                <a:lnTo>
                  <a:pt x="15240" y="190500"/>
                </a:lnTo>
                <a:lnTo>
                  <a:pt x="22860" y="198120"/>
                </a:lnTo>
                <a:lnTo>
                  <a:pt x="30480" y="205740"/>
                </a:lnTo>
                <a:lnTo>
                  <a:pt x="45720" y="213360"/>
                </a:lnTo>
                <a:lnTo>
                  <a:pt x="53340" y="213360"/>
                </a:lnTo>
                <a:lnTo>
                  <a:pt x="68580" y="213360"/>
                </a:lnTo>
                <a:lnTo>
                  <a:pt x="76200" y="213360"/>
                </a:lnTo>
                <a:lnTo>
                  <a:pt x="83820" y="213360"/>
                </a:lnTo>
                <a:lnTo>
                  <a:pt x="99060" y="213360"/>
                </a:lnTo>
                <a:lnTo>
                  <a:pt x="106680" y="213360"/>
                </a:lnTo>
                <a:lnTo>
                  <a:pt x="121920" y="205740"/>
                </a:lnTo>
                <a:lnTo>
                  <a:pt x="121920" y="198120"/>
                </a:lnTo>
                <a:lnTo>
                  <a:pt x="129540" y="190500"/>
                </a:lnTo>
                <a:lnTo>
                  <a:pt x="137160" y="182880"/>
                </a:lnTo>
                <a:lnTo>
                  <a:pt x="137160" y="182880"/>
                </a:lnTo>
                <a:lnTo>
                  <a:pt x="137160" y="175260"/>
                </a:lnTo>
                <a:lnTo>
                  <a:pt x="137160" y="167640"/>
                </a:lnTo>
                <a:lnTo>
                  <a:pt x="137160" y="160020"/>
                </a:lnTo>
                <a:lnTo>
                  <a:pt x="129540" y="160020"/>
                </a:lnTo>
                <a:lnTo>
                  <a:pt x="129540" y="152400"/>
                </a:lnTo>
                <a:lnTo>
                  <a:pt x="121920" y="152400"/>
                </a:lnTo>
                <a:lnTo>
                  <a:pt x="121920" y="144780"/>
                </a:lnTo>
                <a:lnTo>
                  <a:pt x="114300" y="144780"/>
                </a:lnTo>
                <a:lnTo>
                  <a:pt x="106680" y="144780"/>
                </a:lnTo>
                <a:lnTo>
                  <a:pt x="99060" y="144780"/>
                </a:lnTo>
                <a:lnTo>
                  <a:pt x="91440" y="144780"/>
                </a:lnTo>
                <a:lnTo>
                  <a:pt x="83820" y="144780"/>
                </a:lnTo>
                <a:lnTo>
                  <a:pt x="76200" y="152400"/>
                </a:lnTo>
                <a:lnTo>
                  <a:pt x="76200" y="152400"/>
                </a:lnTo>
                <a:lnTo>
                  <a:pt x="68580" y="160020"/>
                </a:lnTo>
                <a:lnTo>
                  <a:pt x="68580" y="160020"/>
                </a:lnTo>
                <a:lnTo>
                  <a:pt x="60960" y="167640"/>
                </a:lnTo>
                <a:lnTo>
                  <a:pt x="60960" y="175260"/>
                </a:lnTo>
                <a:lnTo>
                  <a:pt x="68580" y="175260"/>
                </a:lnTo>
                <a:lnTo>
                  <a:pt x="68580" y="182880"/>
                </a:lnTo>
                <a:lnTo>
                  <a:pt x="68580" y="190500"/>
                </a:lnTo>
                <a:lnTo>
                  <a:pt x="76200" y="190500"/>
                </a:lnTo>
                <a:lnTo>
                  <a:pt x="83820" y="198120"/>
                </a:lnTo>
                <a:lnTo>
                  <a:pt x="91440" y="205740"/>
                </a:lnTo>
                <a:lnTo>
                  <a:pt x="114300" y="213360"/>
                </a:lnTo>
                <a:lnTo>
                  <a:pt x="11430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8" name="Freeform 28677"/>
          <p:cNvSpPr/>
          <p:nvPr/>
        </p:nvSpPr>
        <p:spPr>
          <a:xfrm>
            <a:off x="4183380" y="4130040"/>
            <a:ext cx="198121" cy="228601"/>
          </a:xfrm>
          <a:custGeom>
            <a:avLst/>
            <a:gdLst/>
            <a:ahLst/>
            <a:cxnLst/>
            <a:rect l="0" t="0" r="0" b="0"/>
            <a:pathLst>
              <a:path w="198121" h="228601">
                <a:moveTo>
                  <a:pt x="0" y="15240"/>
                </a:moveTo>
                <a:lnTo>
                  <a:pt x="0" y="1524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38100"/>
                </a:lnTo>
                <a:lnTo>
                  <a:pt x="38100" y="38100"/>
                </a:lnTo>
                <a:lnTo>
                  <a:pt x="53340" y="38100"/>
                </a:lnTo>
                <a:lnTo>
                  <a:pt x="60960" y="38100"/>
                </a:lnTo>
                <a:lnTo>
                  <a:pt x="76200" y="38100"/>
                </a:lnTo>
                <a:lnTo>
                  <a:pt x="83820" y="38100"/>
                </a:lnTo>
                <a:lnTo>
                  <a:pt x="99060" y="38100"/>
                </a:lnTo>
                <a:lnTo>
                  <a:pt x="114300" y="38100"/>
                </a:lnTo>
                <a:lnTo>
                  <a:pt x="121920" y="38100"/>
                </a:lnTo>
                <a:lnTo>
                  <a:pt x="137160" y="38100"/>
                </a:lnTo>
                <a:lnTo>
                  <a:pt x="144780" y="30480"/>
                </a:lnTo>
                <a:lnTo>
                  <a:pt x="160020" y="30480"/>
                </a:lnTo>
                <a:lnTo>
                  <a:pt x="167640" y="22860"/>
                </a:lnTo>
                <a:lnTo>
                  <a:pt x="175260" y="22860"/>
                </a:lnTo>
                <a:lnTo>
                  <a:pt x="175260" y="15240"/>
                </a:lnTo>
                <a:lnTo>
                  <a:pt x="182880" y="15240"/>
                </a:lnTo>
                <a:lnTo>
                  <a:pt x="190500" y="7620"/>
                </a:lnTo>
                <a:lnTo>
                  <a:pt x="190500" y="762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7620"/>
                </a:lnTo>
                <a:lnTo>
                  <a:pt x="198120" y="7620"/>
                </a:lnTo>
                <a:lnTo>
                  <a:pt x="198120" y="15240"/>
                </a:lnTo>
                <a:lnTo>
                  <a:pt x="190500" y="22860"/>
                </a:lnTo>
                <a:lnTo>
                  <a:pt x="190500" y="30480"/>
                </a:lnTo>
                <a:lnTo>
                  <a:pt x="182880" y="45720"/>
                </a:lnTo>
                <a:lnTo>
                  <a:pt x="175260" y="53340"/>
                </a:lnTo>
                <a:lnTo>
                  <a:pt x="167640" y="68580"/>
                </a:lnTo>
                <a:lnTo>
                  <a:pt x="160020" y="76200"/>
                </a:lnTo>
                <a:lnTo>
                  <a:pt x="152400" y="99060"/>
                </a:lnTo>
                <a:lnTo>
                  <a:pt x="144780" y="106680"/>
                </a:lnTo>
                <a:lnTo>
                  <a:pt x="129540" y="121920"/>
                </a:lnTo>
                <a:lnTo>
                  <a:pt x="121920" y="137160"/>
                </a:lnTo>
                <a:lnTo>
                  <a:pt x="114300" y="152400"/>
                </a:lnTo>
                <a:lnTo>
                  <a:pt x="114300" y="167640"/>
                </a:lnTo>
                <a:lnTo>
                  <a:pt x="106680" y="175260"/>
                </a:lnTo>
                <a:lnTo>
                  <a:pt x="99060" y="190500"/>
                </a:lnTo>
                <a:lnTo>
                  <a:pt x="91440" y="198120"/>
                </a:lnTo>
                <a:lnTo>
                  <a:pt x="83820" y="205740"/>
                </a:lnTo>
                <a:lnTo>
                  <a:pt x="83820" y="220980"/>
                </a:lnTo>
                <a:lnTo>
                  <a:pt x="76200" y="220980"/>
                </a:lnTo>
                <a:lnTo>
                  <a:pt x="76200" y="228600"/>
                </a:lnTo>
                <a:lnTo>
                  <a:pt x="76200" y="228600"/>
                </a:lnTo>
                <a:lnTo>
                  <a:pt x="76200" y="228600"/>
                </a:lnTo>
                <a:lnTo>
                  <a:pt x="76200" y="228600"/>
                </a:lnTo>
                <a:lnTo>
                  <a:pt x="7620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9" name="Freeform 28678"/>
          <p:cNvSpPr/>
          <p:nvPr/>
        </p:nvSpPr>
        <p:spPr>
          <a:xfrm>
            <a:off x="4259580" y="425958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7620"/>
                </a:move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0" name="Freeform 28679"/>
          <p:cNvSpPr/>
          <p:nvPr/>
        </p:nvSpPr>
        <p:spPr>
          <a:xfrm>
            <a:off x="4526280" y="4259580"/>
            <a:ext cx="160021" cy="15241"/>
          </a:xfrm>
          <a:custGeom>
            <a:avLst/>
            <a:gdLst/>
            <a:ahLst/>
            <a:cxnLst/>
            <a:rect l="0" t="0" r="0" b="0"/>
            <a:pathLst>
              <a:path w="160021" h="1524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0020" y="15240"/>
                </a:lnTo>
                <a:lnTo>
                  <a:pt x="16002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2" name="Freeform 28681"/>
          <p:cNvSpPr/>
          <p:nvPr/>
        </p:nvSpPr>
        <p:spPr>
          <a:xfrm>
            <a:off x="4526280" y="4351020"/>
            <a:ext cx="175261" cy="7621"/>
          </a:xfrm>
          <a:custGeom>
            <a:avLst/>
            <a:gdLst/>
            <a:ahLst/>
            <a:cxnLst/>
            <a:rect l="0" t="0" r="0" b="0"/>
            <a:pathLst>
              <a:path w="17526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3" name="Freeform 28682"/>
          <p:cNvSpPr/>
          <p:nvPr/>
        </p:nvSpPr>
        <p:spPr>
          <a:xfrm>
            <a:off x="4846320" y="4160520"/>
            <a:ext cx="76201" cy="220981"/>
          </a:xfrm>
          <a:custGeom>
            <a:avLst/>
            <a:gdLst/>
            <a:ahLst/>
            <a:cxnLst/>
            <a:rect l="0" t="0" r="0" b="0"/>
            <a:pathLst>
              <a:path w="76201" h="22098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53340" y="60960"/>
                </a:lnTo>
                <a:lnTo>
                  <a:pt x="45720" y="68580"/>
                </a:lnTo>
                <a:lnTo>
                  <a:pt x="38100" y="83820"/>
                </a:lnTo>
                <a:lnTo>
                  <a:pt x="38100" y="91440"/>
                </a:lnTo>
                <a:lnTo>
                  <a:pt x="30480" y="106680"/>
                </a:lnTo>
                <a:lnTo>
                  <a:pt x="22860" y="121920"/>
                </a:lnTo>
                <a:lnTo>
                  <a:pt x="15240" y="13716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05740"/>
                </a:lnTo>
                <a:lnTo>
                  <a:pt x="0" y="213360"/>
                </a:lnTo>
                <a:lnTo>
                  <a:pt x="7620" y="220980"/>
                </a:lnTo>
                <a:lnTo>
                  <a:pt x="15240" y="220980"/>
                </a:lnTo>
                <a:lnTo>
                  <a:pt x="22860" y="220980"/>
                </a:lnTo>
                <a:lnTo>
                  <a:pt x="2286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4" name="Freeform 28683"/>
          <p:cNvSpPr/>
          <p:nvPr/>
        </p:nvSpPr>
        <p:spPr>
          <a:xfrm>
            <a:off x="4945380" y="4160520"/>
            <a:ext cx="182881" cy="297181"/>
          </a:xfrm>
          <a:custGeom>
            <a:avLst/>
            <a:gdLst/>
            <a:ahLst/>
            <a:cxnLst/>
            <a:rect l="0" t="0" r="0" b="0"/>
            <a:pathLst>
              <a:path w="182881" h="297181">
                <a:moveTo>
                  <a:pt x="91440" y="53340"/>
                </a:moveTo>
                <a:lnTo>
                  <a:pt x="91440" y="38100"/>
                </a:lnTo>
                <a:lnTo>
                  <a:pt x="99060" y="30480"/>
                </a:lnTo>
                <a:lnTo>
                  <a:pt x="106680" y="22860"/>
                </a:lnTo>
                <a:lnTo>
                  <a:pt x="114300" y="15240"/>
                </a:lnTo>
                <a:lnTo>
                  <a:pt x="114300" y="762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1430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53340"/>
                </a:lnTo>
                <a:lnTo>
                  <a:pt x="83820" y="60960"/>
                </a:lnTo>
                <a:lnTo>
                  <a:pt x="76200" y="76200"/>
                </a:lnTo>
                <a:lnTo>
                  <a:pt x="68580" y="91440"/>
                </a:lnTo>
                <a:lnTo>
                  <a:pt x="60960" y="106680"/>
                </a:lnTo>
                <a:lnTo>
                  <a:pt x="53340" y="121920"/>
                </a:lnTo>
                <a:lnTo>
                  <a:pt x="38100" y="137160"/>
                </a:lnTo>
                <a:lnTo>
                  <a:pt x="30480" y="152400"/>
                </a:lnTo>
                <a:lnTo>
                  <a:pt x="30480" y="160020"/>
                </a:lnTo>
                <a:lnTo>
                  <a:pt x="15240" y="175260"/>
                </a:lnTo>
                <a:lnTo>
                  <a:pt x="7620" y="190500"/>
                </a:lnTo>
                <a:lnTo>
                  <a:pt x="7620" y="198120"/>
                </a:lnTo>
                <a:lnTo>
                  <a:pt x="7620" y="213360"/>
                </a:lnTo>
                <a:lnTo>
                  <a:pt x="0" y="220980"/>
                </a:lnTo>
                <a:lnTo>
                  <a:pt x="7620" y="228600"/>
                </a:lnTo>
                <a:lnTo>
                  <a:pt x="7620" y="236220"/>
                </a:lnTo>
                <a:lnTo>
                  <a:pt x="15240" y="243840"/>
                </a:lnTo>
                <a:lnTo>
                  <a:pt x="22860" y="251460"/>
                </a:lnTo>
                <a:lnTo>
                  <a:pt x="30480" y="259080"/>
                </a:lnTo>
                <a:lnTo>
                  <a:pt x="38100" y="259080"/>
                </a:lnTo>
                <a:lnTo>
                  <a:pt x="53340" y="259080"/>
                </a:lnTo>
                <a:lnTo>
                  <a:pt x="68580" y="259080"/>
                </a:lnTo>
                <a:lnTo>
                  <a:pt x="83820" y="259080"/>
                </a:lnTo>
                <a:lnTo>
                  <a:pt x="91440" y="251460"/>
                </a:lnTo>
                <a:lnTo>
                  <a:pt x="106680" y="251460"/>
                </a:lnTo>
                <a:lnTo>
                  <a:pt x="121920" y="243840"/>
                </a:lnTo>
                <a:lnTo>
                  <a:pt x="129540" y="236220"/>
                </a:lnTo>
                <a:lnTo>
                  <a:pt x="137160" y="228600"/>
                </a:lnTo>
                <a:lnTo>
                  <a:pt x="144780" y="220980"/>
                </a:lnTo>
                <a:lnTo>
                  <a:pt x="152400" y="205740"/>
                </a:lnTo>
                <a:lnTo>
                  <a:pt x="160020" y="198120"/>
                </a:lnTo>
                <a:lnTo>
                  <a:pt x="160020" y="190500"/>
                </a:lnTo>
                <a:lnTo>
                  <a:pt x="160020" y="182880"/>
                </a:lnTo>
                <a:lnTo>
                  <a:pt x="160020" y="175260"/>
                </a:lnTo>
                <a:lnTo>
                  <a:pt x="160020" y="167640"/>
                </a:lnTo>
                <a:lnTo>
                  <a:pt x="152400" y="167640"/>
                </a:lnTo>
                <a:lnTo>
                  <a:pt x="152400" y="160020"/>
                </a:lnTo>
                <a:lnTo>
                  <a:pt x="144780" y="160020"/>
                </a:lnTo>
                <a:lnTo>
                  <a:pt x="144780" y="160020"/>
                </a:lnTo>
                <a:lnTo>
                  <a:pt x="137160" y="160020"/>
                </a:lnTo>
                <a:lnTo>
                  <a:pt x="137160" y="167640"/>
                </a:lnTo>
                <a:lnTo>
                  <a:pt x="129540" y="175260"/>
                </a:lnTo>
                <a:lnTo>
                  <a:pt x="129540" y="182880"/>
                </a:lnTo>
                <a:lnTo>
                  <a:pt x="129540" y="190500"/>
                </a:lnTo>
                <a:lnTo>
                  <a:pt x="129540" y="198120"/>
                </a:lnTo>
                <a:lnTo>
                  <a:pt x="129540" y="213360"/>
                </a:lnTo>
                <a:lnTo>
                  <a:pt x="129540" y="220980"/>
                </a:lnTo>
                <a:lnTo>
                  <a:pt x="129540" y="236220"/>
                </a:lnTo>
                <a:lnTo>
                  <a:pt x="137160" y="251460"/>
                </a:lnTo>
                <a:lnTo>
                  <a:pt x="144780" y="259080"/>
                </a:lnTo>
                <a:lnTo>
                  <a:pt x="152400" y="274320"/>
                </a:lnTo>
                <a:lnTo>
                  <a:pt x="160020" y="281940"/>
                </a:lnTo>
                <a:lnTo>
                  <a:pt x="167640" y="289560"/>
                </a:lnTo>
                <a:lnTo>
                  <a:pt x="182880" y="297180"/>
                </a:lnTo>
                <a:lnTo>
                  <a:pt x="182880" y="2971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5" name="Freeform 28684"/>
          <p:cNvSpPr/>
          <p:nvPr/>
        </p:nvSpPr>
        <p:spPr>
          <a:xfrm>
            <a:off x="5227320" y="4381500"/>
            <a:ext cx="7621" cy="22861"/>
          </a:xfrm>
          <a:custGeom>
            <a:avLst/>
            <a:gdLst/>
            <a:ahLst/>
            <a:cxnLst/>
            <a:rect l="0" t="0" r="0" b="0"/>
            <a:pathLst>
              <a:path w="7621" h="22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22860"/>
                </a:lnTo>
                <a:lnTo>
                  <a:pt x="762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6" name="Freeform 28685"/>
          <p:cNvSpPr/>
          <p:nvPr/>
        </p:nvSpPr>
        <p:spPr>
          <a:xfrm>
            <a:off x="5288280" y="4168140"/>
            <a:ext cx="205741" cy="220981"/>
          </a:xfrm>
          <a:custGeom>
            <a:avLst/>
            <a:gdLst/>
            <a:ahLst/>
            <a:cxnLst/>
            <a:rect l="0" t="0" r="0" b="0"/>
            <a:pathLst>
              <a:path w="205741" h="22098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60020" y="7620"/>
                </a:lnTo>
                <a:lnTo>
                  <a:pt x="175260" y="7620"/>
                </a:lnTo>
                <a:lnTo>
                  <a:pt x="182880" y="7620"/>
                </a:lnTo>
                <a:lnTo>
                  <a:pt x="190500" y="0"/>
                </a:lnTo>
                <a:lnTo>
                  <a:pt x="198120" y="0"/>
                </a:lnTo>
                <a:lnTo>
                  <a:pt x="19812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7620"/>
                </a:lnTo>
                <a:lnTo>
                  <a:pt x="205740" y="7620"/>
                </a:lnTo>
                <a:lnTo>
                  <a:pt x="198120" y="15240"/>
                </a:lnTo>
                <a:lnTo>
                  <a:pt x="198120" y="22860"/>
                </a:lnTo>
                <a:lnTo>
                  <a:pt x="190500" y="30480"/>
                </a:lnTo>
                <a:lnTo>
                  <a:pt x="182880" y="45720"/>
                </a:lnTo>
                <a:lnTo>
                  <a:pt x="182880" y="53340"/>
                </a:lnTo>
                <a:lnTo>
                  <a:pt x="167640" y="68580"/>
                </a:lnTo>
                <a:lnTo>
                  <a:pt x="160020" y="83820"/>
                </a:lnTo>
                <a:lnTo>
                  <a:pt x="152400" y="99060"/>
                </a:lnTo>
                <a:lnTo>
                  <a:pt x="144780" y="114300"/>
                </a:lnTo>
                <a:lnTo>
                  <a:pt x="137160" y="129540"/>
                </a:lnTo>
                <a:lnTo>
                  <a:pt x="129540" y="144780"/>
                </a:lnTo>
                <a:lnTo>
                  <a:pt x="114300" y="160020"/>
                </a:lnTo>
                <a:lnTo>
                  <a:pt x="106680" y="175260"/>
                </a:lnTo>
                <a:lnTo>
                  <a:pt x="99060" y="190500"/>
                </a:lnTo>
                <a:lnTo>
                  <a:pt x="91440" y="198120"/>
                </a:lnTo>
                <a:lnTo>
                  <a:pt x="83820" y="205740"/>
                </a:lnTo>
                <a:lnTo>
                  <a:pt x="83820" y="213360"/>
                </a:lnTo>
                <a:lnTo>
                  <a:pt x="76200" y="220980"/>
                </a:lnTo>
                <a:lnTo>
                  <a:pt x="68580" y="220980"/>
                </a:lnTo>
                <a:lnTo>
                  <a:pt x="60960" y="220980"/>
                </a:lnTo>
                <a:lnTo>
                  <a:pt x="53340" y="220980"/>
                </a:lnTo>
                <a:lnTo>
                  <a:pt x="5334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7" name="Freeform 28686"/>
          <p:cNvSpPr/>
          <p:nvPr/>
        </p:nvSpPr>
        <p:spPr>
          <a:xfrm>
            <a:off x="5295900" y="4290060"/>
            <a:ext cx="220981" cy="22861"/>
          </a:xfrm>
          <a:custGeom>
            <a:avLst/>
            <a:gdLst/>
            <a:ahLst/>
            <a:cxnLst/>
            <a:rect l="0" t="0" r="0" b="0"/>
            <a:pathLst>
              <a:path w="220981" h="2286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15240" y="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15240"/>
                </a:lnTo>
                <a:lnTo>
                  <a:pt x="91440" y="15240"/>
                </a:lnTo>
                <a:lnTo>
                  <a:pt x="114300" y="22860"/>
                </a:lnTo>
                <a:lnTo>
                  <a:pt x="129540" y="22860"/>
                </a:lnTo>
                <a:lnTo>
                  <a:pt x="152400" y="22860"/>
                </a:lnTo>
                <a:lnTo>
                  <a:pt x="175260" y="22860"/>
                </a:lnTo>
                <a:lnTo>
                  <a:pt x="190500" y="22860"/>
                </a:lnTo>
                <a:lnTo>
                  <a:pt x="220980" y="22860"/>
                </a:lnTo>
                <a:lnTo>
                  <a:pt x="22098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8" name="Freeform 28687"/>
          <p:cNvSpPr/>
          <p:nvPr/>
        </p:nvSpPr>
        <p:spPr>
          <a:xfrm>
            <a:off x="5615940" y="4114800"/>
            <a:ext cx="129541" cy="114301"/>
          </a:xfrm>
          <a:custGeom>
            <a:avLst/>
            <a:gdLst/>
            <a:ahLst/>
            <a:cxnLst/>
            <a:rect l="0" t="0" r="0" b="0"/>
            <a:pathLst>
              <a:path w="129541" h="114301">
                <a:moveTo>
                  <a:pt x="106680" y="7620"/>
                </a:moveTo>
                <a:lnTo>
                  <a:pt x="114300" y="762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7620"/>
                </a:lnTo>
                <a:lnTo>
                  <a:pt x="91440" y="7620"/>
                </a:lnTo>
                <a:lnTo>
                  <a:pt x="76200" y="15240"/>
                </a:lnTo>
                <a:lnTo>
                  <a:pt x="60960" y="22860"/>
                </a:lnTo>
                <a:lnTo>
                  <a:pt x="4572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7620" y="9906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8100" y="114300"/>
                </a:lnTo>
                <a:lnTo>
                  <a:pt x="53340" y="114300"/>
                </a:lnTo>
                <a:lnTo>
                  <a:pt x="68580" y="114300"/>
                </a:lnTo>
                <a:lnTo>
                  <a:pt x="83820" y="106680"/>
                </a:lnTo>
                <a:lnTo>
                  <a:pt x="91440" y="106680"/>
                </a:lnTo>
                <a:lnTo>
                  <a:pt x="106680" y="99060"/>
                </a:lnTo>
                <a:lnTo>
                  <a:pt x="114300" y="91440"/>
                </a:lnTo>
                <a:lnTo>
                  <a:pt x="121920" y="76200"/>
                </a:lnTo>
                <a:lnTo>
                  <a:pt x="121920" y="68580"/>
                </a:lnTo>
                <a:lnTo>
                  <a:pt x="121920" y="60960"/>
                </a:lnTo>
                <a:lnTo>
                  <a:pt x="121920" y="53340"/>
                </a:lnTo>
                <a:lnTo>
                  <a:pt x="121920" y="45720"/>
                </a:lnTo>
                <a:lnTo>
                  <a:pt x="114300" y="38100"/>
                </a:lnTo>
                <a:lnTo>
                  <a:pt x="114300" y="30480"/>
                </a:lnTo>
                <a:lnTo>
                  <a:pt x="106680" y="22860"/>
                </a:lnTo>
                <a:lnTo>
                  <a:pt x="99060" y="22860"/>
                </a:lnTo>
                <a:lnTo>
                  <a:pt x="99060" y="22860"/>
                </a:lnTo>
                <a:lnTo>
                  <a:pt x="91440" y="22860"/>
                </a:lnTo>
                <a:lnTo>
                  <a:pt x="9144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9" name="Freeform 28688"/>
          <p:cNvSpPr/>
          <p:nvPr/>
        </p:nvSpPr>
        <p:spPr>
          <a:xfrm>
            <a:off x="5669280" y="4114800"/>
            <a:ext cx="160021" cy="281941"/>
          </a:xfrm>
          <a:custGeom>
            <a:avLst/>
            <a:gdLst/>
            <a:ahLst/>
            <a:cxnLst/>
            <a:rect l="0" t="0" r="0" b="0"/>
            <a:pathLst>
              <a:path w="160021" h="281941">
                <a:moveTo>
                  <a:pt x="152400" y="7620"/>
                </a:moveTo>
                <a:lnTo>
                  <a:pt x="152400" y="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0"/>
                </a:lnTo>
                <a:lnTo>
                  <a:pt x="152400" y="7620"/>
                </a:lnTo>
                <a:lnTo>
                  <a:pt x="152400" y="15240"/>
                </a:lnTo>
                <a:lnTo>
                  <a:pt x="144780" y="22860"/>
                </a:lnTo>
                <a:lnTo>
                  <a:pt x="137160" y="38100"/>
                </a:lnTo>
                <a:lnTo>
                  <a:pt x="137160" y="45720"/>
                </a:lnTo>
                <a:lnTo>
                  <a:pt x="129540" y="68580"/>
                </a:lnTo>
                <a:lnTo>
                  <a:pt x="114300" y="83820"/>
                </a:lnTo>
                <a:lnTo>
                  <a:pt x="106680" y="99060"/>
                </a:lnTo>
                <a:lnTo>
                  <a:pt x="99060" y="121920"/>
                </a:lnTo>
                <a:lnTo>
                  <a:pt x="91440" y="137160"/>
                </a:lnTo>
                <a:lnTo>
                  <a:pt x="83820" y="160020"/>
                </a:lnTo>
                <a:lnTo>
                  <a:pt x="76200" y="175260"/>
                </a:lnTo>
                <a:lnTo>
                  <a:pt x="60960" y="198120"/>
                </a:lnTo>
                <a:lnTo>
                  <a:pt x="53340" y="205740"/>
                </a:lnTo>
                <a:lnTo>
                  <a:pt x="45720" y="220980"/>
                </a:lnTo>
                <a:lnTo>
                  <a:pt x="38100" y="236220"/>
                </a:lnTo>
                <a:lnTo>
                  <a:pt x="30480" y="251460"/>
                </a:lnTo>
                <a:lnTo>
                  <a:pt x="15240" y="259080"/>
                </a:lnTo>
                <a:lnTo>
                  <a:pt x="7620" y="266700"/>
                </a:lnTo>
                <a:lnTo>
                  <a:pt x="7620" y="274320"/>
                </a:lnTo>
                <a:lnTo>
                  <a:pt x="0" y="281940"/>
                </a:lnTo>
                <a:lnTo>
                  <a:pt x="0" y="281940"/>
                </a:lnTo>
                <a:lnTo>
                  <a:pt x="0" y="281940"/>
                </a:lnTo>
                <a:lnTo>
                  <a:pt x="0" y="281940"/>
                </a:lnTo>
                <a:lnTo>
                  <a:pt x="0" y="2819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0" name="Freeform 28689"/>
          <p:cNvSpPr/>
          <p:nvPr/>
        </p:nvSpPr>
        <p:spPr>
          <a:xfrm>
            <a:off x="5753100" y="4282440"/>
            <a:ext cx="106681" cy="121921"/>
          </a:xfrm>
          <a:custGeom>
            <a:avLst/>
            <a:gdLst/>
            <a:ahLst/>
            <a:cxnLst/>
            <a:rect l="0" t="0" r="0" b="0"/>
            <a:pathLst>
              <a:path w="106681" h="12192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8100" y="60960"/>
                </a:lnTo>
                <a:lnTo>
                  <a:pt x="38100" y="68580"/>
                </a:lnTo>
                <a:lnTo>
                  <a:pt x="30480" y="83820"/>
                </a:lnTo>
                <a:lnTo>
                  <a:pt x="30480" y="91440"/>
                </a:lnTo>
                <a:lnTo>
                  <a:pt x="30480" y="99060"/>
                </a:lnTo>
                <a:lnTo>
                  <a:pt x="30480" y="106680"/>
                </a:lnTo>
                <a:lnTo>
                  <a:pt x="38100" y="114300"/>
                </a:lnTo>
                <a:lnTo>
                  <a:pt x="45720" y="114300"/>
                </a:lnTo>
                <a:lnTo>
                  <a:pt x="53340" y="121920"/>
                </a:lnTo>
                <a:lnTo>
                  <a:pt x="60960" y="121920"/>
                </a:lnTo>
                <a:lnTo>
                  <a:pt x="68580" y="121920"/>
                </a:lnTo>
                <a:lnTo>
                  <a:pt x="76200" y="114300"/>
                </a:lnTo>
                <a:lnTo>
                  <a:pt x="83820" y="114300"/>
                </a:lnTo>
                <a:lnTo>
                  <a:pt x="91440" y="99060"/>
                </a:lnTo>
                <a:lnTo>
                  <a:pt x="99060" y="91440"/>
                </a:lnTo>
                <a:lnTo>
                  <a:pt x="106680" y="83820"/>
                </a:lnTo>
                <a:lnTo>
                  <a:pt x="106680" y="68580"/>
                </a:lnTo>
                <a:lnTo>
                  <a:pt x="106680" y="53340"/>
                </a:lnTo>
                <a:lnTo>
                  <a:pt x="99060" y="45720"/>
                </a:lnTo>
                <a:lnTo>
                  <a:pt x="91440" y="30480"/>
                </a:lnTo>
                <a:lnTo>
                  <a:pt x="83820" y="22860"/>
                </a:lnTo>
                <a:lnTo>
                  <a:pt x="68580" y="15240"/>
                </a:lnTo>
                <a:lnTo>
                  <a:pt x="60960" y="15240"/>
                </a:lnTo>
                <a:lnTo>
                  <a:pt x="45720" y="15240"/>
                </a:lnTo>
                <a:lnTo>
                  <a:pt x="38100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60960"/>
                </a:lnTo>
                <a:lnTo>
                  <a:pt x="0" y="83820"/>
                </a:lnTo>
                <a:lnTo>
                  <a:pt x="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1" name="Freeform 28690"/>
          <p:cNvSpPr/>
          <p:nvPr/>
        </p:nvSpPr>
        <p:spPr>
          <a:xfrm>
            <a:off x="3398520" y="4732020"/>
            <a:ext cx="198121" cy="304801"/>
          </a:xfrm>
          <a:custGeom>
            <a:avLst/>
            <a:gdLst/>
            <a:ahLst/>
            <a:cxnLst/>
            <a:rect l="0" t="0" r="0" b="0"/>
            <a:pathLst>
              <a:path w="198121" h="304801">
                <a:moveTo>
                  <a:pt x="106680" y="15240"/>
                </a:move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38100"/>
                </a:lnTo>
                <a:lnTo>
                  <a:pt x="68580" y="45720"/>
                </a:lnTo>
                <a:lnTo>
                  <a:pt x="60960" y="60960"/>
                </a:lnTo>
                <a:lnTo>
                  <a:pt x="53340" y="76200"/>
                </a:lnTo>
                <a:lnTo>
                  <a:pt x="38100" y="91440"/>
                </a:lnTo>
                <a:lnTo>
                  <a:pt x="30480" y="114300"/>
                </a:lnTo>
                <a:lnTo>
                  <a:pt x="15240" y="129540"/>
                </a:lnTo>
                <a:lnTo>
                  <a:pt x="7620" y="15240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28600"/>
                </a:lnTo>
                <a:lnTo>
                  <a:pt x="0" y="243840"/>
                </a:lnTo>
                <a:lnTo>
                  <a:pt x="7620" y="251460"/>
                </a:lnTo>
                <a:lnTo>
                  <a:pt x="15240" y="266700"/>
                </a:lnTo>
                <a:lnTo>
                  <a:pt x="30480" y="274320"/>
                </a:lnTo>
                <a:lnTo>
                  <a:pt x="45720" y="281940"/>
                </a:lnTo>
                <a:lnTo>
                  <a:pt x="60960" y="281940"/>
                </a:lnTo>
                <a:lnTo>
                  <a:pt x="76200" y="281940"/>
                </a:lnTo>
                <a:lnTo>
                  <a:pt x="99060" y="274320"/>
                </a:lnTo>
                <a:lnTo>
                  <a:pt x="114300" y="266700"/>
                </a:lnTo>
                <a:lnTo>
                  <a:pt x="137160" y="259080"/>
                </a:lnTo>
                <a:lnTo>
                  <a:pt x="152400" y="251460"/>
                </a:lnTo>
                <a:lnTo>
                  <a:pt x="167640" y="243840"/>
                </a:lnTo>
                <a:lnTo>
                  <a:pt x="182880" y="228600"/>
                </a:lnTo>
                <a:lnTo>
                  <a:pt x="190500" y="213360"/>
                </a:lnTo>
                <a:lnTo>
                  <a:pt x="198120" y="205740"/>
                </a:lnTo>
                <a:lnTo>
                  <a:pt x="198120" y="198120"/>
                </a:lnTo>
                <a:lnTo>
                  <a:pt x="198120" y="182880"/>
                </a:lnTo>
                <a:lnTo>
                  <a:pt x="190500" y="175260"/>
                </a:lnTo>
                <a:lnTo>
                  <a:pt x="182880" y="175260"/>
                </a:lnTo>
                <a:lnTo>
                  <a:pt x="167640" y="167640"/>
                </a:lnTo>
                <a:lnTo>
                  <a:pt x="160020" y="167640"/>
                </a:lnTo>
                <a:lnTo>
                  <a:pt x="152400" y="167640"/>
                </a:lnTo>
                <a:lnTo>
                  <a:pt x="137160" y="167640"/>
                </a:lnTo>
                <a:lnTo>
                  <a:pt x="121920" y="175260"/>
                </a:lnTo>
                <a:lnTo>
                  <a:pt x="114300" y="182880"/>
                </a:lnTo>
                <a:lnTo>
                  <a:pt x="106680" y="190500"/>
                </a:lnTo>
                <a:lnTo>
                  <a:pt x="99060" y="198120"/>
                </a:lnTo>
                <a:lnTo>
                  <a:pt x="91440" y="213360"/>
                </a:lnTo>
                <a:lnTo>
                  <a:pt x="83820" y="228600"/>
                </a:lnTo>
                <a:lnTo>
                  <a:pt x="83820" y="236220"/>
                </a:lnTo>
                <a:lnTo>
                  <a:pt x="91440" y="243840"/>
                </a:lnTo>
                <a:lnTo>
                  <a:pt x="99060" y="259080"/>
                </a:lnTo>
                <a:lnTo>
                  <a:pt x="99060" y="266700"/>
                </a:lnTo>
                <a:lnTo>
                  <a:pt x="114300" y="281940"/>
                </a:lnTo>
                <a:lnTo>
                  <a:pt x="121920" y="289560"/>
                </a:lnTo>
                <a:lnTo>
                  <a:pt x="129540" y="297180"/>
                </a:lnTo>
                <a:lnTo>
                  <a:pt x="144780" y="304800"/>
                </a:lnTo>
                <a:lnTo>
                  <a:pt x="144780" y="3048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2" name="Freeform 28691"/>
          <p:cNvSpPr/>
          <p:nvPr/>
        </p:nvSpPr>
        <p:spPr>
          <a:xfrm>
            <a:off x="3307080" y="5113020"/>
            <a:ext cx="480061" cy="22861"/>
          </a:xfrm>
          <a:custGeom>
            <a:avLst/>
            <a:gdLst/>
            <a:ahLst/>
            <a:cxnLst/>
            <a:rect l="0" t="0" r="0" b="0"/>
            <a:pathLst>
              <a:path w="480061" h="2286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91440" y="0"/>
                </a:lnTo>
                <a:lnTo>
                  <a:pt x="114300" y="0"/>
                </a:lnTo>
                <a:lnTo>
                  <a:pt x="144780" y="0"/>
                </a:lnTo>
                <a:lnTo>
                  <a:pt x="175260" y="0"/>
                </a:lnTo>
                <a:lnTo>
                  <a:pt x="213360" y="0"/>
                </a:lnTo>
                <a:lnTo>
                  <a:pt x="251460" y="0"/>
                </a:lnTo>
                <a:lnTo>
                  <a:pt x="289560" y="0"/>
                </a:lnTo>
                <a:lnTo>
                  <a:pt x="327660" y="7620"/>
                </a:lnTo>
                <a:lnTo>
                  <a:pt x="365760" y="7620"/>
                </a:lnTo>
                <a:lnTo>
                  <a:pt x="396240" y="15240"/>
                </a:lnTo>
                <a:lnTo>
                  <a:pt x="426720" y="15240"/>
                </a:lnTo>
                <a:lnTo>
                  <a:pt x="480060" y="22860"/>
                </a:lnTo>
                <a:lnTo>
                  <a:pt x="48006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3" name="Freeform 28692"/>
          <p:cNvSpPr/>
          <p:nvPr/>
        </p:nvSpPr>
        <p:spPr>
          <a:xfrm>
            <a:off x="3451860" y="5135880"/>
            <a:ext cx="175261" cy="213361"/>
          </a:xfrm>
          <a:custGeom>
            <a:avLst/>
            <a:gdLst/>
            <a:ahLst/>
            <a:cxnLst/>
            <a:rect l="0" t="0" r="0" b="0"/>
            <a:pathLst>
              <a:path w="175261" h="213361">
                <a:moveTo>
                  <a:pt x="83820" y="7620"/>
                </a:moveTo>
                <a:lnTo>
                  <a:pt x="83820" y="7620"/>
                </a:ln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53340" y="45720"/>
                </a:lnTo>
                <a:lnTo>
                  <a:pt x="4572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15240" y="167640"/>
                </a:lnTo>
                <a:lnTo>
                  <a:pt x="30480" y="175260"/>
                </a:lnTo>
                <a:lnTo>
                  <a:pt x="45720" y="182880"/>
                </a:lnTo>
                <a:lnTo>
                  <a:pt x="53340" y="182880"/>
                </a:lnTo>
                <a:lnTo>
                  <a:pt x="68580" y="175260"/>
                </a:lnTo>
                <a:lnTo>
                  <a:pt x="91440" y="175260"/>
                </a:lnTo>
                <a:lnTo>
                  <a:pt x="106680" y="167640"/>
                </a:lnTo>
                <a:lnTo>
                  <a:pt x="121920" y="160020"/>
                </a:lnTo>
                <a:lnTo>
                  <a:pt x="129540" y="152400"/>
                </a:lnTo>
                <a:lnTo>
                  <a:pt x="144780" y="137160"/>
                </a:lnTo>
                <a:lnTo>
                  <a:pt x="152400" y="129540"/>
                </a:lnTo>
                <a:lnTo>
                  <a:pt x="160020" y="121920"/>
                </a:lnTo>
                <a:lnTo>
                  <a:pt x="160020" y="114300"/>
                </a:lnTo>
                <a:lnTo>
                  <a:pt x="160020" y="106680"/>
                </a:lnTo>
                <a:lnTo>
                  <a:pt x="152400" y="99060"/>
                </a:lnTo>
                <a:lnTo>
                  <a:pt x="144780" y="91440"/>
                </a:lnTo>
                <a:lnTo>
                  <a:pt x="137160" y="91440"/>
                </a:lnTo>
                <a:lnTo>
                  <a:pt x="129540" y="91440"/>
                </a:lnTo>
                <a:lnTo>
                  <a:pt x="121920" y="91440"/>
                </a:lnTo>
                <a:lnTo>
                  <a:pt x="114300" y="99060"/>
                </a:lnTo>
                <a:lnTo>
                  <a:pt x="99060" y="99060"/>
                </a:lnTo>
                <a:lnTo>
                  <a:pt x="99060" y="106680"/>
                </a:lnTo>
                <a:lnTo>
                  <a:pt x="91440" y="114300"/>
                </a:lnTo>
                <a:lnTo>
                  <a:pt x="91440" y="129540"/>
                </a:lnTo>
                <a:lnTo>
                  <a:pt x="91440" y="137160"/>
                </a:lnTo>
                <a:lnTo>
                  <a:pt x="91440" y="152400"/>
                </a:lnTo>
                <a:lnTo>
                  <a:pt x="91440" y="160020"/>
                </a:lnTo>
                <a:lnTo>
                  <a:pt x="99060" y="167640"/>
                </a:lnTo>
                <a:lnTo>
                  <a:pt x="114300" y="182880"/>
                </a:lnTo>
                <a:lnTo>
                  <a:pt x="121920" y="190500"/>
                </a:lnTo>
                <a:lnTo>
                  <a:pt x="137160" y="198120"/>
                </a:lnTo>
                <a:lnTo>
                  <a:pt x="152400" y="205740"/>
                </a:lnTo>
                <a:lnTo>
                  <a:pt x="175260" y="213360"/>
                </a:lnTo>
                <a:lnTo>
                  <a:pt x="17526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4" name="Freeform 28693"/>
          <p:cNvSpPr/>
          <p:nvPr/>
        </p:nvSpPr>
        <p:spPr>
          <a:xfrm>
            <a:off x="3947160" y="509016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5" name="Freeform 28694"/>
          <p:cNvSpPr/>
          <p:nvPr/>
        </p:nvSpPr>
        <p:spPr>
          <a:xfrm>
            <a:off x="3992880" y="515874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6" name="Freeform 28695"/>
          <p:cNvSpPr/>
          <p:nvPr/>
        </p:nvSpPr>
        <p:spPr>
          <a:xfrm>
            <a:off x="4358640" y="4937760"/>
            <a:ext cx="83821" cy="236221"/>
          </a:xfrm>
          <a:custGeom>
            <a:avLst/>
            <a:gdLst/>
            <a:ahLst/>
            <a:cxnLst/>
            <a:rect l="0" t="0" r="0" b="0"/>
            <a:pathLst>
              <a:path w="83821" h="236221">
                <a:moveTo>
                  <a:pt x="83820" y="0"/>
                </a:moveTo>
                <a:lnTo>
                  <a:pt x="76200" y="7620"/>
                </a:lnTo>
                <a:lnTo>
                  <a:pt x="6858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53340"/>
                </a:lnTo>
                <a:lnTo>
                  <a:pt x="45720" y="60960"/>
                </a:lnTo>
                <a:lnTo>
                  <a:pt x="38100" y="76200"/>
                </a:lnTo>
                <a:lnTo>
                  <a:pt x="38100" y="91440"/>
                </a:lnTo>
                <a:lnTo>
                  <a:pt x="30480" y="106680"/>
                </a:lnTo>
                <a:lnTo>
                  <a:pt x="22860" y="121920"/>
                </a:lnTo>
                <a:lnTo>
                  <a:pt x="22860" y="137160"/>
                </a:lnTo>
                <a:lnTo>
                  <a:pt x="15240" y="152400"/>
                </a:lnTo>
                <a:lnTo>
                  <a:pt x="7620" y="16764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13360"/>
                </a:lnTo>
                <a:lnTo>
                  <a:pt x="0" y="220980"/>
                </a:lnTo>
                <a:lnTo>
                  <a:pt x="0" y="228600"/>
                </a:lnTo>
                <a:lnTo>
                  <a:pt x="0" y="236220"/>
                </a:lnTo>
                <a:lnTo>
                  <a:pt x="0" y="2362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7" name="Freeform 28696"/>
          <p:cNvSpPr/>
          <p:nvPr/>
        </p:nvSpPr>
        <p:spPr>
          <a:xfrm>
            <a:off x="4457700" y="4953000"/>
            <a:ext cx="175261" cy="259081"/>
          </a:xfrm>
          <a:custGeom>
            <a:avLst/>
            <a:gdLst/>
            <a:ahLst/>
            <a:cxnLst/>
            <a:rect l="0" t="0" r="0" b="0"/>
            <a:pathLst>
              <a:path w="175261" h="259081">
                <a:moveTo>
                  <a:pt x="152400" y="7620"/>
                </a:moveTo>
                <a:lnTo>
                  <a:pt x="152400" y="762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7620"/>
                </a:lnTo>
                <a:lnTo>
                  <a:pt x="14478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29540" y="30480"/>
                </a:lnTo>
                <a:lnTo>
                  <a:pt x="114300" y="38100"/>
                </a:lnTo>
                <a:lnTo>
                  <a:pt x="99060" y="53340"/>
                </a:lnTo>
                <a:lnTo>
                  <a:pt x="91440" y="68580"/>
                </a:lnTo>
                <a:lnTo>
                  <a:pt x="76200" y="83820"/>
                </a:lnTo>
                <a:lnTo>
                  <a:pt x="68580" y="99060"/>
                </a:lnTo>
                <a:lnTo>
                  <a:pt x="53340" y="114300"/>
                </a:lnTo>
                <a:lnTo>
                  <a:pt x="38100" y="129540"/>
                </a:lnTo>
                <a:lnTo>
                  <a:pt x="30480" y="144780"/>
                </a:lnTo>
                <a:lnTo>
                  <a:pt x="22860" y="160020"/>
                </a:lnTo>
                <a:lnTo>
                  <a:pt x="15240" y="182880"/>
                </a:lnTo>
                <a:lnTo>
                  <a:pt x="762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7620" y="236220"/>
                </a:lnTo>
                <a:lnTo>
                  <a:pt x="7620" y="243840"/>
                </a:lnTo>
                <a:lnTo>
                  <a:pt x="15240" y="251460"/>
                </a:lnTo>
                <a:lnTo>
                  <a:pt x="30480" y="259080"/>
                </a:lnTo>
                <a:lnTo>
                  <a:pt x="38100" y="259080"/>
                </a:lnTo>
                <a:lnTo>
                  <a:pt x="53340" y="259080"/>
                </a:lnTo>
                <a:lnTo>
                  <a:pt x="68580" y="251460"/>
                </a:lnTo>
                <a:lnTo>
                  <a:pt x="83820" y="243840"/>
                </a:lnTo>
                <a:lnTo>
                  <a:pt x="106680" y="228600"/>
                </a:lnTo>
                <a:lnTo>
                  <a:pt x="121920" y="213360"/>
                </a:lnTo>
                <a:lnTo>
                  <a:pt x="144780" y="205740"/>
                </a:lnTo>
                <a:lnTo>
                  <a:pt x="175260" y="182880"/>
                </a:lnTo>
                <a:lnTo>
                  <a:pt x="17526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8" name="Freeform 28697"/>
          <p:cNvSpPr/>
          <p:nvPr/>
        </p:nvSpPr>
        <p:spPr>
          <a:xfrm>
            <a:off x="4503420" y="4983480"/>
            <a:ext cx="175261" cy="99061"/>
          </a:xfrm>
          <a:custGeom>
            <a:avLst/>
            <a:gdLst/>
            <a:ahLst/>
            <a:cxnLst/>
            <a:rect l="0" t="0" r="0" b="0"/>
            <a:pathLst>
              <a:path w="175261" h="99061">
                <a:moveTo>
                  <a:pt x="175260" y="60960"/>
                </a:moveTo>
                <a:lnTo>
                  <a:pt x="167640" y="53340"/>
                </a:lnTo>
                <a:lnTo>
                  <a:pt x="167640" y="38100"/>
                </a:lnTo>
                <a:lnTo>
                  <a:pt x="152400" y="22860"/>
                </a:lnTo>
                <a:lnTo>
                  <a:pt x="144780" y="15240"/>
                </a:lnTo>
                <a:lnTo>
                  <a:pt x="129540" y="7620"/>
                </a:lnTo>
                <a:lnTo>
                  <a:pt x="121920" y="7620"/>
                </a:lnTo>
                <a:lnTo>
                  <a:pt x="106680" y="0"/>
                </a:lnTo>
                <a:lnTo>
                  <a:pt x="9144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5334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7620" y="76200"/>
                </a:lnTo>
                <a:lnTo>
                  <a:pt x="15240" y="83820"/>
                </a:lnTo>
                <a:lnTo>
                  <a:pt x="22860" y="91440"/>
                </a:lnTo>
                <a:lnTo>
                  <a:pt x="38100" y="99060"/>
                </a:lnTo>
                <a:lnTo>
                  <a:pt x="3810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9" name="Freeform 28698"/>
          <p:cNvSpPr/>
          <p:nvPr/>
        </p:nvSpPr>
        <p:spPr>
          <a:xfrm>
            <a:off x="4686300" y="4975860"/>
            <a:ext cx="198121" cy="236221"/>
          </a:xfrm>
          <a:custGeom>
            <a:avLst/>
            <a:gdLst/>
            <a:ahLst/>
            <a:cxnLst/>
            <a:rect l="0" t="0" r="0" b="0"/>
            <a:pathLst>
              <a:path w="198121" h="236221">
                <a:moveTo>
                  <a:pt x="106680" y="7620"/>
                </a:moveTo>
                <a:lnTo>
                  <a:pt x="106680" y="7620"/>
                </a:lnTo>
                <a:lnTo>
                  <a:pt x="106680" y="762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0960" y="53340"/>
                </a:lnTo>
                <a:lnTo>
                  <a:pt x="53340" y="60960"/>
                </a:lnTo>
                <a:lnTo>
                  <a:pt x="45720" y="76200"/>
                </a:lnTo>
                <a:lnTo>
                  <a:pt x="30480" y="9144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7620" y="190500"/>
                </a:lnTo>
                <a:lnTo>
                  <a:pt x="7620" y="205740"/>
                </a:lnTo>
                <a:lnTo>
                  <a:pt x="15240" y="220980"/>
                </a:lnTo>
                <a:lnTo>
                  <a:pt x="22860" y="228600"/>
                </a:lnTo>
                <a:lnTo>
                  <a:pt x="45720" y="236220"/>
                </a:lnTo>
                <a:lnTo>
                  <a:pt x="53340" y="236220"/>
                </a:lnTo>
                <a:lnTo>
                  <a:pt x="68580" y="236220"/>
                </a:lnTo>
                <a:lnTo>
                  <a:pt x="83820" y="236220"/>
                </a:lnTo>
                <a:lnTo>
                  <a:pt x="106680" y="228600"/>
                </a:lnTo>
                <a:lnTo>
                  <a:pt x="121920" y="220980"/>
                </a:lnTo>
                <a:lnTo>
                  <a:pt x="137160" y="213360"/>
                </a:lnTo>
                <a:lnTo>
                  <a:pt x="152400" y="198120"/>
                </a:lnTo>
                <a:lnTo>
                  <a:pt x="167640" y="182880"/>
                </a:lnTo>
                <a:lnTo>
                  <a:pt x="182880" y="167640"/>
                </a:lnTo>
                <a:lnTo>
                  <a:pt x="190500" y="152400"/>
                </a:lnTo>
                <a:lnTo>
                  <a:pt x="190500" y="137160"/>
                </a:lnTo>
                <a:lnTo>
                  <a:pt x="198120" y="121920"/>
                </a:lnTo>
                <a:lnTo>
                  <a:pt x="198120" y="106680"/>
                </a:lnTo>
                <a:lnTo>
                  <a:pt x="190500" y="91440"/>
                </a:lnTo>
                <a:lnTo>
                  <a:pt x="182880" y="76200"/>
                </a:lnTo>
                <a:lnTo>
                  <a:pt x="175260" y="68580"/>
                </a:lnTo>
                <a:lnTo>
                  <a:pt x="167640" y="53340"/>
                </a:lnTo>
                <a:lnTo>
                  <a:pt x="152400" y="45720"/>
                </a:lnTo>
                <a:lnTo>
                  <a:pt x="137160" y="38100"/>
                </a:lnTo>
                <a:lnTo>
                  <a:pt x="121920" y="38100"/>
                </a:lnTo>
                <a:lnTo>
                  <a:pt x="106680" y="38100"/>
                </a:lnTo>
                <a:lnTo>
                  <a:pt x="99060" y="38100"/>
                </a:lnTo>
                <a:lnTo>
                  <a:pt x="83820" y="45720"/>
                </a:lnTo>
                <a:lnTo>
                  <a:pt x="68580" y="53340"/>
                </a:lnTo>
                <a:lnTo>
                  <a:pt x="60960" y="60960"/>
                </a:lnTo>
                <a:lnTo>
                  <a:pt x="53340" y="76200"/>
                </a:lnTo>
                <a:lnTo>
                  <a:pt x="53340" y="83820"/>
                </a:lnTo>
                <a:lnTo>
                  <a:pt x="45720" y="99060"/>
                </a:lnTo>
                <a:lnTo>
                  <a:pt x="53340" y="114300"/>
                </a:lnTo>
                <a:lnTo>
                  <a:pt x="53340" y="121920"/>
                </a:lnTo>
                <a:lnTo>
                  <a:pt x="60960" y="137160"/>
                </a:lnTo>
                <a:lnTo>
                  <a:pt x="68580" y="152400"/>
                </a:lnTo>
                <a:lnTo>
                  <a:pt x="83820" y="160020"/>
                </a:lnTo>
                <a:lnTo>
                  <a:pt x="99060" y="175260"/>
                </a:lnTo>
                <a:lnTo>
                  <a:pt x="9906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0" name="Freeform 28699"/>
          <p:cNvSpPr/>
          <p:nvPr/>
        </p:nvSpPr>
        <p:spPr>
          <a:xfrm>
            <a:off x="4975860" y="4861560"/>
            <a:ext cx="190501" cy="106681"/>
          </a:xfrm>
          <a:custGeom>
            <a:avLst/>
            <a:gdLst/>
            <a:ahLst/>
            <a:cxnLst/>
            <a:rect l="0" t="0" r="0" b="0"/>
            <a:pathLst>
              <a:path w="190501" h="106681">
                <a:moveTo>
                  <a:pt x="121920" y="15240"/>
                </a:moveTo>
                <a:lnTo>
                  <a:pt x="121920" y="1524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44780" y="7620"/>
                </a:lnTo>
                <a:lnTo>
                  <a:pt x="144780" y="0"/>
                </a:lnTo>
                <a:lnTo>
                  <a:pt x="144780" y="0"/>
                </a:lnTo>
                <a:lnTo>
                  <a:pt x="137160" y="0"/>
                </a:lnTo>
                <a:lnTo>
                  <a:pt x="13716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0"/>
                </a:lnTo>
                <a:lnTo>
                  <a:pt x="91440" y="7620"/>
                </a:lnTo>
                <a:lnTo>
                  <a:pt x="7620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38100" y="30480"/>
                </a:lnTo>
                <a:lnTo>
                  <a:pt x="22860" y="3048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68580"/>
                </a:lnTo>
                <a:lnTo>
                  <a:pt x="0" y="8382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9060"/>
                </a:lnTo>
                <a:lnTo>
                  <a:pt x="38100" y="99060"/>
                </a:lnTo>
                <a:lnTo>
                  <a:pt x="45720" y="106680"/>
                </a:lnTo>
                <a:lnTo>
                  <a:pt x="60960" y="106680"/>
                </a:lnTo>
                <a:lnTo>
                  <a:pt x="76200" y="106680"/>
                </a:lnTo>
                <a:lnTo>
                  <a:pt x="91440" y="106680"/>
                </a:lnTo>
                <a:lnTo>
                  <a:pt x="106680" y="99060"/>
                </a:lnTo>
                <a:lnTo>
                  <a:pt x="121920" y="99060"/>
                </a:lnTo>
                <a:lnTo>
                  <a:pt x="137160" y="91440"/>
                </a:lnTo>
                <a:lnTo>
                  <a:pt x="152400" y="83820"/>
                </a:lnTo>
                <a:lnTo>
                  <a:pt x="160020" y="68580"/>
                </a:lnTo>
                <a:lnTo>
                  <a:pt x="167640" y="60960"/>
                </a:lnTo>
                <a:lnTo>
                  <a:pt x="175260" y="53340"/>
                </a:lnTo>
                <a:lnTo>
                  <a:pt x="182880" y="45720"/>
                </a:lnTo>
                <a:lnTo>
                  <a:pt x="190500" y="30480"/>
                </a:lnTo>
                <a:lnTo>
                  <a:pt x="190500" y="22860"/>
                </a:lnTo>
                <a:lnTo>
                  <a:pt x="190500" y="15240"/>
                </a:lnTo>
                <a:lnTo>
                  <a:pt x="1905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1" name="Freeform 28700"/>
          <p:cNvSpPr/>
          <p:nvPr/>
        </p:nvSpPr>
        <p:spPr>
          <a:xfrm>
            <a:off x="5044440" y="4831080"/>
            <a:ext cx="259081" cy="335281"/>
          </a:xfrm>
          <a:custGeom>
            <a:avLst/>
            <a:gdLst/>
            <a:ahLst/>
            <a:cxnLst/>
            <a:rect l="0" t="0" r="0" b="0"/>
            <a:pathLst>
              <a:path w="259081" h="335281">
                <a:moveTo>
                  <a:pt x="259080" y="0"/>
                </a:moveTo>
                <a:lnTo>
                  <a:pt x="259080" y="0"/>
                </a:lnTo>
                <a:lnTo>
                  <a:pt x="259080" y="0"/>
                </a:lnTo>
                <a:lnTo>
                  <a:pt x="251460" y="0"/>
                </a:lnTo>
                <a:lnTo>
                  <a:pt x="251460" y="7620"/>
                </a:lnTo>
                <a:lnTo>
                  <a:pt x="251460" y="7620"/>
                </a:lnTo>
                <a:lnTo>
                  <a:pt x="243840" y="15240"/>
                </a:lnTo>
                <a:lnTo>
                  <a:pt x="243840" y="22860"/>
                </a:lnTo>
                <a:lnTo>
                  <a:pt x="236220" y="30480"/>
                </a:lnTo>
                <a:lnTo>
                  <a:pt x="228600" y="38100"/>
                </a:lnTo>
                <a:lnTo>
                  <a:pt x="220980" y="45720"/>
                </a:lnTo>
                <a:lnTo>
                  <a:pt x="205740" y="53340"/>
                </a:lnTo>
                <a:lnTo>
                  <a:pt x="198120" y="60960"/>
                </a:lnTo>
                <a:lnTo>
                  <a:pt x="182880" y="76200"/>
                </a:lnTo>
                <a:lnTo>
                  <a:pt x="175260" y="91440"/>
                </a:lnTo>
                <a:lnTo>
                  <a:pt x="160020" y="99060"/>
                </a:lnTo>
                <a:lnTo>
                  <a:pt x="144780" y="114300"/>
                </a:lnTo>
                <a:lnTo>
                  <a:pt x="129540" y="129540"/>
                </a:lnTo>
                <a:lnTo>
                  <a:pt x="114300" y="144780"/>
                </a:lnTo>
                <a:lnTo>
                  <a:pt x="99060" y="160020"/>
                </a:lnTo>
                <a:lnTo>
                  <a:pt x="91440" y="175260"/>
                </a:lnTo>
                <a:lnTo>
                  <a:pt x="76200" y="190500"/>
                </a:lnTo>
                <a:lnTo>
                  <a:pt x="68580" y="205740"/>
                </a:lnTo>
                <a:lnTo>
                  <a:pt x="53340" y="220980"/>
                </a:lnTo>
                <a:lnTo>
                  <a:pt x="45720" y="236220"/>
                </a:lnTo>
                <a:lnTo>
                  <a:pt x="30480" y="251460"/>
                </a:lnTo>
                <a:lnTo>
                  <a:pt x="22860" y="266700"/>
                </a:lnTo>
                <a:lnTo>
                  <a:pt x="15240" y="281940"/>
                </a:lnTo>
                <a:lnTo>
                  <a:pt x="7620" y="297180"/>
                </a:lnTo>
                <a:lnTo>
                  <a:pt x="7620" y="304800"/>
                </a:lnTo>
                <a:lnTo>
                  <a:pt x="0" y="312420"/>
                </a:lnTo>
                <a:lnTo>
                  <a:pt x="0" y="320040"/>
                </a:lnTo>
                <a:lnTo>
                  <a:pt x="0" y="327660"/>
                </a:lnTo>
                <a:lnTo>
                  <a:pt x="0" y="335280"/>
                </a:lnTo>
                <a:lnTo>
                  <a:pt x="0" y="3352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2" name="Freeform 28701"/>
          <p:cNvSpPr/>
          <p:nvPr/>
        </p:nvSpPr>
        <p:spPr>
          <a:xfrm>
            <a:off x="5166360" y="5059680"/>
            <a:ext cx="144781" cy="144781"/>
          </a:xfrm>
          <a:custGeom>
            <a:avLst/>
            <a:gdLst/>
            <a:ahLst/>
            <a:cxnLst/>
            <a:rect l="0" t="0" r="0" b="0"/>
            <a:pathLst>
              <a:path w="144781" h="144781">
                <a:moveTo>
                  <a:pt x="68580" y="7620"/>
                </a:move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83820"/>
                </a:lnTo>
                <a:lnTo>
                  <a:pt x="30480" y="91440"/>
                </a:lnTo>
                <a:lnTo>
                  <a:pt x="30480" y="106680"/>
                </a:lnTo>
                <a:lnTo>
                  <a:pt x="38100" y="114300"/>
                </a:lnTo>
                <a:lnTo>
                  <a:pt x="45720" y="121920"/>
                </a:lnTo>
                <a:lnTo>
                  <a:pt x="53340" y="129540"/>
                </a:lnTo>
                <a:lnTo>
                  <a:pt x="60960" y="137160"/>
                </a:lnTo>
                <a:lnTo>
                  <a:pt x="76200" y="137160"/>
                </a:lnTo>
                <a:lnTo>
                  <a:pt x="91440" y="144780"/>
                </a:lnTo>
                <a:lnTo>
                  <a:pt x="99060" y="144780"/>
                </a:lnTo>
                <a:lnTo>
                  <a:pt x="114300" y="137160"/>
                </a:lnTo>
                <a:lnTo>
                  <a:pt x="121920" y="137160"/>
                </a:lnTo>
                <a:lnTo>
                  <a:pt x="129540" y="129540"/>
                </a:lnTo>
                <a:lnTo>
                  <a:pt x="144780" y="121920"/>
                </a:lnTo>
                <a:lnTo>
                  <a:pt x="144780" y="106680"/>
                </a:lnTo>
                <a:lnTo>
                  <a:pt x="144780" y="99060"/>
                </a:lnTo>
                <a:lnTo>
                  <a:pt x="144780" y="91440"/>
                </a:lnTo>
                <a:lnTo>
                  <a:pt x="144780" y="76200"/>
                </a:lnTo>
                <a:lnTo>
                  <a:pt x="137160" y="68580"/>
                </a:lnTo>
                <a:lnTo>
                  <a:pt x="129540" y="53340"/>
                </a:lnTo>
                <a:lnTo>
                  <a:pt x="114300" y="45720"/>
                </a:lnTo>
                <a:lnTo>
                  <a:pt x="99060" y="38100"/>
                </a:lnTo>
                <a:lnTo>
                  <a:pt x="91440" y="38100"/>
                </a:lnTo>
                <a:lnTo>
                  <a:pt x="68580" y="38100"/>
                </a:lnTo>
                <a:lnTo>
                  <a:pt x="60960" y="38100"/>
                </a:lnTo>
                <a:lnTo>
                  <a:pt x="45720" y="38100"/>
                </a:lnTo>
                <a:lnTo>
                  <a:pt x="3048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106680"/>
                </a:lnTo>
                <a:lnTo>
                  <a:pt x="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0" grpId="0" animBg="1"/>
      <p:bldP spid="3078" grpId="0"/>
      <p:bldP spid="27" grpId="0"/>
      <p:bldP spid="2" grpId="0"/>
      <p:bldP spid="3" grpId="0"/>
      <p:bldP spid="4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17538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algn="ctr" eaLnBrk="1" hangingPunct="1"/>
            <a:r>
              <a:rPr lang="en-US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Probability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52400" y="669925"/>
            <a:ext cx="60960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 b="1">
                <a:latin typeface="Times New Roman" pitchFamily="18" charset="0"/>
              </a:rPr>
              <a:t>Ex 2) Find the following probabilities.</a:t>
            </a: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381000" y="1143000"/>
            <a:ext cx="90678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a) The probability that a given day of the week starts with a “T”.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81000" y="2286000"/>
            <a:ext cx="90678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b) The probability that a given day of the week ends with a “y”.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81000" y="3581400"/>
            <a:ext cx="77724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c) The probability that a given month starts with a “J”.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1000" y="4876800"/>
            <a:ext cx="78486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eaLnBrk="1" hangingPunct="1"/>
            <a:r>
              <a:rPr lang="en-US" sz="2500">
                <a:latin typeface="Times New Roman" pitchFamily="18" charset="0"/>
              </a:rPr>
              <a:t>d) The probability that a given month ends with “ber”.</a:t>
            </a:r>
          </a:p>
        </p:txBody>
      </p:sp>
      <p:sp>
        <p:nvSpPr>
          <p:cNvPr id="7" name="Freeform 6"/>
          <p:cNvSpPr/>
          <p:nvPr/>
        </p:nvSpPr>
        <p:spPr>
          <a:xfrm>
            <a:off x="1805940" y="1592580"/>
            <a:ext cx="365761" cy="243841"/>
          </a:xfrm>
          <a:custGeom>
            <a:avLst/>
            <a:gdLst/>
            <a:ahLst/>
            <a:cxnLst/>
            <a:rect l="0" t="0" r="0" b="0"/>
            <a:pathLst>
              <a:path w="365761" h="243841">
                <a:moveTo>
                  <a:pt x="7620" y="99060"/>
                </a:moveTo>
                <a:lnTo>
                  <a:pt x="0" y="91440"/>
                </a:lnTo>
                <a:lnTo>
                  <a:pt x="0" y="83820"/>
                </a:lnTo>
                <a:lnTo>
                  <a:pt x="0" y="83820"/>
                </a:lnTo>
                <a:lnTo>
                  <a:pt x="0" y="76200"/>
                </a:lnTo>
                <a:lnTo>
                  <a:pt x="0" y="6858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53340"/>
                </a:lnTo>
                <a:lnTo>
                  <a:pt x="30480" y="45720"/>
                </a:lnTo>
                <a:lnTo>
                  <a:pt x="45720" y="38100"/>
                </a:lnTo>
                <a:lnTo>
                  <a:pt x="60960" y="30480"/>
                </a:lnTo>
                <a:lnTo>
                  <a:pt x="76200" y="22860"/>
                </a:lnTo>
                <a:lnTo>
                  <a:pt x="99060" y="22860"/>
                </a:lnTo>
                <a:lnTo>
                  <a:pt x="114300" y="15240"/>
                </a:lnTo>
                <a:lnTo>
                  <a:pt x="137160" y="7620"/>
                </a:lnTo>
                <a:lnTo>
                  <a:pt x="160020" y="7620"/>
                </a:lnTo>
                <a:lnTo>
                  <a:pt x="182880" y="7620"/>
                </a:lnTo>
                <a:lnTo>
                  <a:pt x="198120" y="0"/>
                </a:lnTo>
                <a:lnTo>
                  <a:pt x="220980" y="7620"/>
                </a:lnTo>
                <a:lnTo>
                  <a:pt x="236220" y="7620"/>
                </a:lnTo>
                <a:lnTo>
                  <a:pt x="251460" y="7620"/>
                </a:lnTo>
                <a:lnTo>
                  <a:pt x="259080" y="15240"/>
                </a:lnTo>
                <a:lnTo>
                  <a:pt x="266700" y="22860"/>
                </a:lnTo>
                <a:lnTo>
                  <a:pt x="274320" y="30480"/>
                </a:lnTo>
                <a:lnTo>
                  <a:pt x="281940" y="38100"/>
                </a:lnTo>
                <a:lnTo>
                  <a:pt x="274320" y="45720"/>
                </a:lnTo>
                <a:lnTo>
                  <a:pt x="274320" y="60960"/>
                </a:lnTo>
                <a:lnTo>
                  <a:pt x="259080" y="76200"/>
                </a:lnTo>
                <a:lnTo>
                  <a:pt x="243840" y="91440"/>
                </a:lnTo>
                <a:lnTo>
                  <a:pt x="228600" y="106680"/>
                </a:lnTo>
                <a:lnTo>
                  <a:pt x="205740" y="121920"/>
                </a:lnTo>
                <a:lnTo>
                  <a:pt x="190500" y="144780"/>
                </a:lnTo>
                <a:lnTo>
                  <a:pt x="167640" y="160020"/>
                </a:lnTo>
                <a:lnTo>
                  <a:pt x="152400" y="175260"/>
                </a:lnTo>
                <a:lnTo>
                  <a:pt x="137160" y="190500"/>
                </a:lnTo>
                <a:lnTo>
                  <a:pt x="121920" y="198120"/>
                </a:lnTo>
                <a:lnTo>
                  <a:pt x="121920" y="213360"/>
                </a:lnTo>
                <a:lnTo>
                  <a:pt x="121920" y="220980"/>
                </a:lnTo>
                <a:lnTo>
                  <a:pt x="129540" y="228600"/>
                </a:lnTo>
                <a:lnTo>
                  <a:pt x="144780" y="236220"/>
                </a:lnTo>
                <a:lnTo>
                  <a:pt x="160020" y="236220"/>
                </a:lnTo>
                <a:lnTo>
                  <a:pt x="182880" y="236220"/>
                </a:lnTo>
                <a:lnTo>
                  <a:pt x="205740" y="243840"/>
                </a:lnTo>
                <a:lnTo>
                  <a:pt x="236220" y="243840"/>
                </a:lnTo>
                <a:lnTo>
                  <a:pt x="266700" y="243840"/>
                </a:lnTo>
                <a:lnTo>
                  <a:pt x="297180" y="243840"/>
                </a:lnTo>
                <a:lnTo>
                  <a:pt x="327660" y="243840"/>
                </a:lnTo>
                <a:lnTo>
                  <a:pt x="365760" y="243840"/>
                </a:lnTo>
                <a:lnTo>
                  <a:pt x="36576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775460" y="1935480"/>
            <a:ext cx="365761" cy="45721"/>
          </a:xfrm>
          <a:custGeom>
            <a:avLst/>
            <a:gdLst/>
            <a:ahLst/>
            <a:cxnLst/>
            <a:rect l="0" t="0" r="0" b="0"/>
            <a:pathLst>
              <a:path w="365761" h="45721">
                <a:moveTo>
                  <a:pt x="0" y="38100"/>
                </a:moveTo>
                <a:lnTo>
                  <a:pt x="0" y="38100"/>
                </a:lnTo>
                <a:lnTo>
                  <a:pt x="0" y="45720"/>
                </a:lnTo>
                <a:lnTo>
                  <a:pt x="7620" y="45720"/>
                </a:lnTo>
                <a:lnTo>
                  <a:pt x="22860" y="45720"/>
                </a:lnTo>
                <a:lnTo>
                  <a:pt x="38100" y="38100"/>
                </a:lnTo>
                <a:lnTo>
                  <a:pt x="60960" y="38100"/>
                </a:lnTo>
                <a:lnTo>
                  <a:pt x="83820" y="38100"/>
                </a:lnTo>
                <a:lnTo>
                  <a:pt x="106680" y="30480"/>
                </a:lnTo>
                <a:lnTo>
                  <a:pt x="137160" y="22860"/>
                </a:lnTo>
                <a:lnTo>
                  <a:pt x="175260" y="22860"/>
                </a:lnTo>
                <a:lnTo>
                  <a:pt x="205740" y="15240"/>
                </a:lnTo>
                <a:lnTo>
                  <a:pt x="236220" y="15240"/>
                </a:lnTo>
                <a:lnTo>
                  <a:pt x="274320" y="7620"/>
                </a:lnTo>
                <a:lnTo>
                  <a:pt x="297180" y="7620"/>
                </a:lnTo>
                <a:lnTo>
                  <a:pt x="320040" y="7620"/>
                </a:lnTo>
                <a:lnTo>
                  <a:pt x="365760" y="0"/>
                </a:lnTo>
                <a:lnTo>
                  <a:pt x="3657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851660" y="2026920"/>
            <a:ext cx="259081" cy="259081"/>
          </a:xfrm>
          <a:custGeom>
            <a:avLst/>
            <a:gdLst/>
            <a:ahLst/>
            <a:cxnLst/>
            <a:rect l="0" t="0" r="0" b="0"/>
            <a:pathLst>
              <a:path w="259081" h="259081">
                <a:moveTo>
                  <a:pt x="15240" y="0"/>
                </a:moveTo>
                <a:lnTo>
                  <a:pt x="7620" y="0"/>
                </a:lnTo>
                <a:lnTo>
                  <a:pt x="762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14300" y="0"/>
                </a:lnTo>
                <a:lnTo>
                  <a:pt x="137160" y="0"/>
                </a:lnTo>
                <a:lnTo>
                  <a:pt x="160020" y="0"/>
                </a:lnTo>
                <a:lnTo>
                  <a:pt x="182880" y="0"/>
                </a:lnTo>
                <a:lnTo>
                  <a:pt x="198120" y="0"/>
                </a:lnTo>
                <a:lnTo>
                  <a:pt x="213360" y="0"/>
                </a:lnTo>
                <a:lnTo>
                  <a:pt x="228600" y="0"/>
                </a:lnTo>
                <a:lnTo>
                  <a:pt x="243840" y="0"/>
                </a:lnTo>
                <a:lnTo>
                  <a:pt x="251460" y="7620"/>
                </a:lnTo>
                <a:lnTo>
                  <a:pt x="259080" y="7620"/>
                </a:lnTo>
                <a:lnTo>
                  <a:pt x="259080" y="15240"/>
                </a:lnTo>
                <a:lnTo>
                  <a:pt x="259080" y="22860"/>
                </a:lnTo>
                <a:lnTo>
                  <a:pt x="259080" y="30480"/>
                </a:lnTo>
                <a:lnTo>
                  <a:pt x="259080" y="38100"/>
                </a:lnTo>
                <a:lnTo>
                  <a:pt x="251460" y="45720"/>
                </a:lnTo>
                <a:lnTo>
                  <a:pt x="243840" y="53340"/>
                </a:lnTo>
                <a:lnTo>
                  <a:pt x="236220" y="68580"/>
                </a:lnTo>
                <a:lnTo>
                  <a:pt x="220980" y="76200"/>
                </a:lnTo>
                <a:lnTo>
                  <a:pt x="205740" y="91440"/>
                </a:lnTo>
                <a:lnTo>
                  <a:pt x="190500" y="106680"/>
                </a:lnTo>
                <a:lnTo>
                  <a:pt x="175260" y="121920"/>
                </a:lnTo>
                <a:lnTo>
                  <a:pt x="160020" y="137160"/>
                </a:lnTo>
                <a:lnTo>
                  <a:pt x="152400" y="152400"/>
                </a:lnTo>
                <a:lnTo>
                  <a:pt x="137160" y="160020"/>
                </a:lnTo>
                <a:lnTo>
                  <a:pt x="121920" y="175260"/>
                </a:lnTo>
                <a:lnTo>
                  <a:pt x="114300" y="190500"/>
                </a:lnTo>
                <a:lnTo>
                  <a:pt x="99060" y="205740"/>
                </a:lnTo>
                <a:lnTo>
                  <a:pt x="91440" y="213360"/>
                </a:lnTo>
                <a:lnTo>
                  <a:pt x="83820" y="220980"/>
                </a:lnTo>
                <a:lnTo>
                  <a:pt x="83820" y="236220"/>
                </a:lnTo>
                <a:lnTo>
                  <a:pt x="76200" y="236220"/>
                </a:lnTo>
                <a:lnTo>
                  <a:pt x="68580" y="243840"/>
                </a:lnTo>
                <a:lnTo>
                  <a:pt x="60960" y="251460"/>
                </a:lnTo>
                <a:lnTo>
                  <a:pt x="60960" y="251460"/>
                </a:lnTo>
                <a:lnTo>
                  <a:pt x="53340" y="259080"/>
                </a:lnTo>
                <a:lnTo>
                  <a:pt x="5334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889760" y="2110740"/>
            <a:ext cx="236221" cy="45721"/>
          </a:xfrm>
          <a:custGeom>
            <a:avLst/>
            <a:gdLst/>
            <a:ahLst/>
            <a:cxnLst/>
            <a:rect l="0" t="0" r="0" b="0"/>
            <a:pathLst>
              <a:path w="236221" h="45721">
                <a:moveTo>
                  <a:pt x="0" y="45720"/>
                </a:moveTo>
                <a:lnTo>
                  <a:pt x="0" y="3810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22860"/>
                </a:lnTo>
                <a:lnTo>
                  <a:pt x="53340" y="22860"/>
                </a:lnTo>
                <a:lnTo>
                  <a:pt x="6858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9540" y="7620"/>
                </a:lnTo>
                <a:lnTo>
                  <a:pt x="144780" y="7620"/>
                </a:lnTo>
                <a:lnTo>
                  <a:pt x="167640" y="7620"/>
                </a:lnTo>
                <a:lnTo>
                  <a:pt x="182880" y="0"/>
                </a:lnTo>
                <a:lnTo>
                  <a:pt x="205740" y="0"/>
                </a:lnTo>
                <a:lnTo>
                  <a:pt x="236220" y="0"/>
                </a:lnTo>
                <a:lnTo>
                  <a:pt x="2362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377440" y="1927860"/>
            <a:ext cx="53341" cy="30481"/>
          </a:xfrm>
          <a:custGeom>
            <a:avLst/>
            <a:gdLst/>
            <a:ahLst/>
            <a:cxnLst/>
            <a:rect l="0" t="0" r="0" b="0"/>
            <a:pathLst>
              <a:path w="53341" h="30481">
                <a:moveTo>
                  <a:pt x="53340" y="7620"/>
                </a:move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0480"/>
                </a:lnTo>
                <a:lnTo>
                  <a:pt x="762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45080" y="1790700"/>
            <a:ext cx="137161" cy="152401"/>
          </a:xfrm>
          <a:custGeom>
            <a:avLst/>
            <a:gdLst/>
            <a:ahLst/>
            <a:cxnLst/>
            <a:rect l="0" t="0" r="0" b="0"/>
            <a:pathLst>
              <a:path w="137161" h="152401">
                <a:moveTo>
                  <a:pt x="22860" y="45720"/>
                </a:moveTo>
                <a:lnTo>
                  <a:pt x="22860" y="4572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9906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0960" y="83820"/>
                </a:lnTo>
                <a:lnTo>
                  <a:pt x="45720" y="99060"/>
                </a:lnTo>
                <a:lnTo>
                  <a:pt x="30480" y="106680"/>
                </a:lnTo>
                <a:lnTo>
                  <a:pt x="2286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8100" y="152400"/>
                </a:lnTo>
                <a:lnTo>
                  <a:pt x="45720" y="15240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9060" y="144780"/>
                </a:lnTo>
                <a:lnTo>
                  <a:pt x="114300" y="144780"/>
                </a:lnTo>
                <a:lnTo>
                  <a:pt x="137160" y="137160"/>
                </a:lnTo>
                <a:lnTo>
                  <a:pt x="13716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743200" y="1737360"/>
            <a:ext cx="121921" cy="114301"/>
          </a:xfrm>
          <a:custGeom>
            <a:avLst/>
            <a:gdLst/>
            <a:ahLst/>
            <a:cxnLst/>
            <a:rect l="0" t="0" r="0" b="0"/>
            <a:pathLst>
              <a:path w="121921" h="114301">
                <a:moveTo>
                  <a:pt x="99060" y="22860"/>
                </a:moveTo>
                <a:lnTo>
                  <a:pt x="99060" y="22860"/>
                </a:lnTo>
                <a:lnTo>
                  <a:pt x="99060" y="1524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0668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38100" y="5334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0668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8100" y="114300"/>
                </a:lnTo>
                <a:lnTo>
                  <a:pt x="45720" y="114300"/>
                </a:lnTo>
                <a:lnTo>
                  <a:pt x="60960" y="106680"/>
                </a:lnTo>
                <a:lnTo>
                  <a:pt x="76200" y="106680"/>
                </a:lnTo>
                <a:lnTo>
                  <a:pt x="91440" y="99060"/>
                </a:lnTo>
                <a:lnTo>
                  <a:pt x="99060" y="91440"/>
                </a:lnTo>
                <a:lnTo>
                  <a:pt x="114300" y="83820"/>
                </a:lnTo>
                <a:lnTo>
                  <a:pt x="121920" y="76200"/>
                </a:lnTo>
                <a:lnTo>
                  <a:pt x="121920" y="68580"/>
                </a:lnTo>
                <a:lnTo>
                  <a:pt x="121920" y="60960"/>
                </a:lnTo>
                <a:lnTo>
                  <a:pt x="121920" y="53340"/>
                </a:lnTo>
                <a:lnTo>
                  <a:pt x="114300" y="45720"/>
                </a:lnTo>
                <a:lnTo>
                  <a:pt x="114300" y="45720"/>
                </a:lnTo>
                <a:lnTo>
                  <a:pt x="99060" y="38100"/>
                </a:lnTo>
                <a:lnTo>
                  <a:pt x="91440" y="38100"/>
                </a:lnTo>
                <a:lnTo>
                  <a:pt x="83820" y="38100"/>
                </a:lnTo>
                <a:lnTo>
                  <a:pt x="68580" y="38100"/>
                </a:lnTo>
                <a:lnTo>
                  <a:pt x="60960" y="38100"/>
                </a:lnTo>
                <a:lnTo>
                  <a:pt x="53340" y="38100"/>
                </a:lnTo>
                <a:lnTo>
                  <a:pt x="38100" y="45720"/>
                </a:lnTo>
                <a:lnTo>
                  <a:pt x="30480" y="45720"/>
                </a:lnTo>
                <a:lnTo>
                  <a:pt x="3048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735580" y="1836420"/>
            <a:ext cx="99061" cy="129541"/>
          </a:xfrm>
          <a:custGeom>
            <a:avLst/>
            <a:gdLst/>
            <a:ahLst/>
            <a:cxnLst/>
            <a:rect l="0" t="0" r="0" b="0"/>
            <a:pathLst>
              <a:path w="99061" h="129541">
                <a:moveTo>
                  <a:pt x="38100" y="0"/>
                </a:moveTo>
                <a:lnTo>
                  <a:pt x="45720" y="0"/>
                </a:lnTo>
                <a:lnTo>
                  <a:pt x="4572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53340" y="38100"/>
                </a:lnTo>
                <a:lnTo>
                  <a:pt x="45720" y="38100"/>
                </a:lnTo>
                <a:lnTo>
                  <a:pt x="4572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0480" y="129540"/>
                </a:lnTo>
                <a:lnTo>
                  <a:pt x="38100" y="129540"/>
                </a:lnTo>
                <a:lnTo>
                  <a:pt x="45720" y="129540"/>
                </a:lnTo>
                <a:lnTo>
                  <a:pt x="60960" y="121920"/>
                </a:lnTo>
                <a:lnTo>
                  <a:pt x="68580" y="121920"/>
                </a:lnTo>
                <a:lnTo>
                  <a:pt x="83820" y="114300"/>
                </a:lnTo>
                <a:lnTo>
                  <a:pt x="91440" y="106680"/>
                </a:lnTo>
                <a:lnTo>
                  <a:pt x="91440" y="99060"/>
                </a:lnTo>
                <a:lnTo>
                  <a:pt x="99060" y="91440"/>
                </a:lnTo>
                <a:lnTo>
                  <a:pt x="99060" y="83820"/>
                </a:lnTo>
                <a:lnTo>
                  <a:pt x="99060" y="76200"/>
                </a:lnTo>
                <a:lnTo>
                  <a:pt x="99060" y="68580"/>
                </a:lnTo>
                <a:lnTo>
                  <a:pt x="91440" y="60960"/>
                </a:lnTo>
                <a:lnTo>
                  <a:pt x="83820" y="53340"/>
                </a:lnTo>
                <a:lnTo>
                  <a:pt x="76200" y="45720"/>
                </a:lnTo>
                <a:lnTo>
                  <a:pt x="68580" y="38100"/>
                </a:lnTo>
                <a:lnTo>
                  <a:pt x="60960" y="38100"/>
                </a:lnTo>
                <a:lnTo>
                  <a:pt x="53340" y="38100"/>
                </a:lnTo>
                <a:lnTo>
                  <a:pt x="5334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53340" y="45720"/>
                </a:lnTo>
                <a:lnTo>
                  <a:pt x="5334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2941320" y="1805940"/>
            <a:ext cx="175261" cy="114301"/>
          </a:xfrm>
          <a:custGeom>
            <a:avLst/>
            <a:gdLst/>
            <a:ahLst/>
            <a:cxnLst/>
            <a:rect l="0" t="0" r="0" b="0"/>
            <a:pathLst>
              <a:path w="175261" h="114301">
                <a:moveTo>
                  <a:pt x="68580" y="762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3810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53340" y="38100"/>
                </a:lnTo>
                <a:lnTo>
                  <a:pt x="68580" y="38100"/>
                </a:lnTo>
                <a:lnTo>
                  <a:pt x="83820" y="38100"/>
                </a:lnTo>
                <a:lnTo>
                  <a:pt x="91440" y="38100"/>
                </a:lnTo>
                <a:lnTo>
                  <a:pt x="106680" y="38100"/>
                </a:lnTo>
                <a:lnTo>
                  <a:pt x="121920" y="45720"/>
                </a:lnTo>
                <a:lnTo>
                  <a:pt x="137160" y="45720"/>
                </a:lnTo>
                <a:lnTo>
                  <a:pt x="144780" y="53340"/>
                </a:lnTo>
                <a:lnTo>
                  <a:pt x="152400" y="60960"/>
                </a:lnTo>
                <a:lnTo>
                  <a:pt x="167640" y="68580"/>
                </a:lnTo>
                <a:lnTo>
                  <a:pt x="167640" y="68580"/>
                </a:lnTo>
                <a:lnTo>
                  <a:pt x="175260" y="76200"/>
                </a:lnTo>
                <a:lnTo>
                  <a:pt x="175260" y="83820"/>
                </a:lnTo>
                <a:lnTo>
                  <a:pt x="175260" y="91440"/>
                </a:lnTo>
                <a:lnTo>
                  <a:pt x="175260" y="91440"/>
                </a:lnTo>
                <a:lnTo>
                  <a:pt x="167640" y="99060"/>
                </a:lnTo>
                <a:lnTo>
                  <a:pt x="160020" y="106680"/>
                </a:lnTo>
                <a:lnTo>
                  <a:pt x="152400" y="106680"/>
                </a:lnTo>
                <a:lnTo>
                  <a:pt x="144780" y="106680"/>
                </a:lnTo>
                <a:lnTo>
                  <a:pt x="129540" y="114300"/>
                </a:lnTo>
                <a:lnTo>
                  <a:pt x="114300" y="106680"/>
                </a:lnTo>
                <a:lnTo>
                  <a:pt x="91440" y="106680"/>
                </a:lnTo>
                <a:lnTo>
                  <a:pt x="68580" y="106680"/>
                </a:lnTo>
                <a:lnTo>
                  <a:pt x="6858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987040" y="1767840"/>
            <a:ext cx="152401" cy="38101"/>
          </a:xfrm>
          <a:custGeom>
            <a:avLst/>
            <a:gdLst/>
            <a:ahLst/>
            <a:cxnLst/>
            <a:rect l="0" t="0" r="0" b="0"/>
            <a:pathLst>
              <a:path w="152401" h="38101">
                <a:moveTo>
                  <a:pt x="0" y="38100"/>
                </a:moveTo>
                <a:lnTo>
                  <a:pt x="7620" y="30480"/>
                </a:lnTo>
                <a:lnTo>
                  <a:pt x="2286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232660" y="1828800"/>
            <a:ext cx="137161" cy="45721"/>
          </a:xfrm>
          <a:custGeom>
            <a:avLst/>
            <a:gdLst/>
            <a:ahLst/>
            <a:cxnLst/>
            <a:rect l="0" t="0" r="0" b="0"/>
            <a:pathLst>
              <a:path w="137161" h="45721">
                <a:moveTo>
                  <a:pt x="7620" y="45720"/>
                </a:moveTo>
                <a:lnTo>
                  <a:pt x="7620" y="45720"/>
                </a:lnTo>
                <a:lnTo>
                  <a:pt x="762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1524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3716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194560" y="1905000"/>
            <a:ext cx="175261" cy="68581"/>
          </a:xfrm>
          <a:custGeom>
            <a:avLst/>
            <a:gdLst/>
            <a:ahLst/>
            <a:cxnLst/>
            <a:rect l="0" t="0" r="0" b="0"/>
            <a:pathLst>
              <a:path w="175261" h="68581">
                <a:moveTo>
                  <a:pt x="0" y="68580"/>
                </a:moveTo>
                <a:lnTo>
                  <a:pt x="0" y="68580"/>
                </a:lnTo>
                <a:lnTo>
                  <a:pt x="0" y="60960"/>
                </a:lnTo>
                <a:lnTo>
                  <a:pt x="0" y="6096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45720"/>
                </a:lnTo>
                <a:lnTo>
                  <a:pt x="1524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0480" y="30480"/>
                </a:lnTo>
                <a:lnTo>
                  <a:pt x="38100" y="30480"/>
                </a:lnTo>
                <a:lnTo>
                  <a:pt x="45720" y="3048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37160" y="7620"/>
                </a:lnTo>
                <a:lnTo>
                  <a:pt x="144780" y="7620"/>
                </a:lnTo>
                <a:lnTo>
                  <a:pt x="152400" y="762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299460" y="1783080"/>
            <a:ext cx="251461" cy="22861"/>
          </a:xfrm>
          <a:custGeom>
            <a:avLst/>
            <a:gdLst/>
            <a:ahLst/>
            <a:cxnLst/>
            <a:rect l="0" t="0" r="0" b="0"/>
            <a:pathLst>
              <a:path w="251461" h="2286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205740" y="0"/>
                </a:lnTo>
                <a:lnTo>
                  <a:pt x="220980" y="0"/>
                </a:lnTo>
                <a:lnTo>
                  <a:pt x="251460" y="0"/>
                </a:lnTo>
                <a:lnTo>
                  <a:pt x="2514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406140" y="1882140"/>
            <a:ext cx="205741" cy="15241"/>
          </a:xfrm>
          <a:custGeom>
            <a:avLst/>
            <a:gdLst/>
            <a:ahLst/>
            <a:cxnLst/>
            <a:rect l="0" t="0" r="0" b="0"/>
            <a:pathLst>
              <a:path w="20574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3756660" y="1699260"/>
            <a:ext cx="236221" cy="198121"/>
          </a:xfrm>
          <a:custGeom>
            <a:avLst/>
            <a:gdLst/>
            <a:ahLst/>
            <a:cxnLst/>
            <a:rect l="0" t="0" r="0" b="0"/>
            <a:pathLst>
              <a:path w="236221" h="198121">
                <a:moveTo>
                  <a:pt x="53340" y="60960"/>
                </a:moveTo>
                <a:lnTo>
                  <a:pt x="53340" y="53340"/>
                </a:lnTo>
                <a:lnTo>
                  <a:pt x="53340" y="4572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0480"/>
                </a:lnTo>
                <a:lnTo>
                  <a:pt x="38100" y="3048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7620"/>
                </a:lnTo>
                <a:lnTo>
                  <a:pt x="190500" y="7620"/>
                </a:lnTo>
                <a:lnTo>
                  <a:pt x="198120" y="15240"/>
                </a:lnTo>
                <a:lnTo>
                  <a:pt x="205740" y="22860"/>
                </a:lnTo>
                <a:lnTo>
                  <a:pt x="205740" y="30480"/>
                </a:lnTo>
                <a:lnTo>
                  <a:pt x="205740" y="38100"/>
                </a:lnTo>
                <a:lnTo>
                  <a:pt x="198120" y="53340"/>
                </a:lnTo>
                <a:lnTo>
                  <a:pt x="190500" y="60960"/>
                </a:lnTo>
                <a:lnTo>
                  <a:pt x="175260" y="68580"/>
                </a:lnTo>
                <a:lnTo>
                  <a:pt x="152400" y="83820"/>
                </a:lnTo>
                <a:lnTo>
                  <a:pt x="129540" y="99060"/>
                </a:lnTo>
                <a:lnTo>
                  <a:pt x="106680" y="106680"/>
                </a:lnTo>
                <a:lnTo>
                  <a:pt x="83820" y="121920"/>
                </a:lnTo>
                <a:lnTo>
                  <a:pt x="60960" y="137160"/>
                </a:lnTo>
                <a:lnTo>
                  <a:pt x="45720" y="144780"/>
                </a:lnTo>
                <a:lnTo>
                  <a:pt x="22860" y="152400"/>
                </a:lnTo>
                <a:lnTo>
                  <a:pt x="762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  <a:lnTo>
                  <a:pt x="15240" y="198120"/>
                </a:lnTo>
                <a:lnTo>
                  <a:pt x="22860" y="198120"/>
                </a:lnTo>
                <a:lnTo>
                  <a:pt x="45720" y="198120"/>
                </a:lnTo>
                <a:lnTo>
                  <a:pt x="68580" y="190500"/>
                </a:lnTo>
                <a:lnTo>
                  <a:pt x="91440" y="190500"/>
                </a:lnTo>
                <a:lnTo>
                  <a:pt x="114300" y="190500"/>
                </a:lnTo>
                <a:lnTo>
                  <a:pt x="137160" y="182880"/>
                </a:lnTo>
                <a:lnTo>
                  <a:pt x="167640" y="182880"/>
                </a:lnTo>
                <a:lnTo>
                  <a:pt x="190500" y="175260"/>
                </a:lnTo>
                <a:lnTo>
                  <a:pt x="236220" y="167640"/>
                </a:lnTo>
                <a:lnTo>
                  <a:pt x="23622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4076700" y="1661160"/>
            <a:ext cx="198121" cy="137161"/>
          </a:xfrm>
          <a:custGeom>
            <a:avLst/>
            <a:gdLst/>
            <a:ahLst/>
            <a:cxnLst/>
            <a:rect l="0" t="0" r="0" b="0"/>
            <a:pathLst>
              <a:path w="198121" h="137161">
                <a:moveTo>
                  <a:pt x="99060" y="30480"/>
                </a:moveTo>
                <a:lnTo>
                  <a:pt x="106680" y="22860"/>
                </a:lnTo>
                <a:lnTo>
                  <a:pt x="114300" y="1524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29540" y="7620"/>
                </a:lnTo>
                <a:lnTo>
                  <a:pt x="121920" y="7620"/>
                </a:lnTo>
                <a:lnTo>
                  <a:pt x="114300" y="15240"/>
                </a:lnTo>
                <a:lnTo>
                  <a:pt x="99060" y="22860"/>
                </a:lnTo>
                <a:lnTo>
                  <a:pt x="83820" y="30480"/>
                </a:lnTo>
                <a:lnTo>
                  <a:pt x="60960" y="38100"/>
                </a:lnTo>
                <a:lnTo>
                  <a:pt x="45720" y="53340"/>
                </a:lnTo>
                <a:lnTo>
                  <a:pt x="3048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9540"/>
                </a:lnTo>
                <a:lnTo>
                  <a:pt x="15240" y="129540"/>
                </a:lnTo>
                <a:lnTo>
                  <a:pt x="30480" y="137160"/>
                </a:lnTo>
                <a:lnTo>
                  <a:pt x="45720" y="137160"/>
                </a:lnTo>
                <a:lnTo>
                  <a:pt x="68580" y="137160"/>
                </a:lnTo>
                <a:lnTo>
                  <a:pt x="91440" y="137160"/>
                </a:lnTo>
                <a:lnTo>
                  <a:pt x="114300" y="129540"/>
                </a:lnTo>
                <a:lnTo>
                  <a:pt x="137160" y="129540"/>
                </a:lnTo>
                <a:lnTo>
                  <a:pt x="152400" y="121920"/>
                </a:lnTo>
                <a:lnTo>
                  <a:pt x="167640" y="114300"/>
                </a:lnTo>
                <a:lnTo>
                  <a:pt x="182880" y="106680"/>
                </a:lnTo>
                <a:lnTo>
                  <a:pt x="190500" y="99060"/>
                </a:lnTo>
                <a:lnTo>
                  <a:pt x="198120" y="91440"/>
                </a:lnTo>
                <a:lnTo>
                  <a:pt x="198120" y="83820"/>
                </a:lnTo>
                <a:lnTo>
                  <a:pt x="198120" y="68580"/>
                </a:lnTo>
                <a:lnTo>
                  <a:pt x="190500" y="60960"/>
                </a:lnTo>
                <a:lnTo>
                  <a:pt x="182880" y="53340"/>
                </a:lnTo>
                <a:lnTo>
                  <a:pt x="167640" y="45720"/>
                </a:lnTo>
                <a:lnTo>
                  <a:pt x="160020" y="45720"/>
                </a:lnTo>
                <a:lnTo>
                  <a:pt x="144780" y="38100"/>
                </a:lnTo>
                <a:lnTo>
                  <a:pt x="129540" y="38100"/>
                </a:lnTo>
                <a:lnTo>
                  <a:pt x="121920" y="3810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45720"/>
                </a:lnTo>
                <a:lnTo>
                  <a:pt x="83820" y="53340"/>
                </a:lnTo>
                <a:lnTo>
                  <a:pt x="83820" y="60960"/>
                </a:lnTo>
                <a:lnTo>
                  <a:pt x="83820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084320" y="1783080"/>
            <a:ext cx="160021" cy="137161"/>
          </a:xfrm>
          <a:custGeom>
            <a:avLst/>
            <a:gdLst/>
            <a:ahLst/>
            <a:cxnLst/>
            <a:rect l="0" t="0" r="0" b="0"/>
            <a:pathLst>
              <a:path w="160021" h="13716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38100" y="53340"/>
                </a:lnTo>
                <a:lnTo>
                  <a:pt x="30480" y="53340"/>
                </a:lnTo>
                <a:lnTo>
                  <a:pt x="15240" y="6096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21920"/>
                </a:lnTo>
                <a:lnTo>
                  <a:pt x="22860" y="129540"/>
                </a:lnTo>
                <a:lnTo>
                  <a:pt x="38100" y="129540"/>
                </a:lnTo>
                <a:lnTo>
                  <a:pt x="53340" y="137160"/>
                </a:lnTo>
                <a:lnTo>
                  <a:pt x="68580" y="129540"/>
                </a:lnTo>
                <a:lnTo>
                  <a:pt x="83820" y="129540"/>
                </a:lnTo>
                <a:lnTo>
                  <a:pt x="106680" y="121920"/>
                </a:lnTo>
                <a:lnTo>
                  <a:pt x="121920" y="121920"/>
                </a:lnTo>
                <a:lnTo>
                  <a:pt x="129540" y="114300"/>
                </a:lnTo>
                <a:lnTo>
                  <a:pt x="144780" y="114300"/>
                </a:lnTo>
                <a:lnTo>
                  <a:pt x="152400" y="106680"/>
                </a:lnTo>
                <a:lnTo>
                  <a:pt x="152400" y="99060"/>
                </a:lnTo>
                <a:lnTo>
                  <a:pt x="160020" y="91440"/>
                </a:lnTo>
                <a:lnTo>
                  <a:pt x="160020" y="83820"/>
                </a:lnTo>
                <a:lnTo>
                  <a:pt x="152400" y="76200"/>
                </a:lnTo>
                <a:lnTo>
                  <a:pt x="152400" y="68580"/>
                </a:lnTo>
                <a:lnTo>
                  <a:pt x="144780" y="60960"/>
                </a:lnTo>
                <a:lnTo>
                  <a:pt x="129540" y="53340"/>
                </a:lnTo>
                <a:lnTo>
                  <a:pt x="121920" y="53340"/>
                </a:lnTo>
                <a:lnTo>
                  <a:pt x="114300" y="45720"/>
                </a:lnTo>
                <a:lnTo>
                  <a:pt x="106680" y="45720"/>
                </a:lnTo>
                <a:lnTo>
                  <a:pt x="99060" y="45720"/>
                </a:lnTo>
                <a:lnTo>
                  <a:pt x="9906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335780" y="1859280"/>
            <a:ext cx="1" cy="7621"/>
          </a:xfrm>
          <a:custGeom>
            <a:avLst/>
            <a:gdLst/>
            <a:ahLst/>
            <a:cxnLst/>
            <a:rect l="0" t="0" r="0" b="0"/>
            <a:pathLst>
              <a:path w="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381500" y="1691640"/>
            <a:ext cx="236221" cy="190501"/>
          </a:xfrm>
          <a:custGeom>
            <a:avLst/>
            <a:gdLst/>
            <a:ahLst/>
            <a:cxnLst/>
            <a:rect l="0" t="0" r="0" b="0"/>
            <a:pathLst>
              <a:path w="236221" h="190501">
                <a:moveTo>
                  <a:pt x="83820" y="15240"/>
                </a:move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6096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8100" y="76200"/>
                </a:lnTo>
                <a:lnTo>
                  <a:pt x="53340" y="76200"/>
                </a:lnTo>
                <a:lnTo>
                  <a:pt x="76200" y="76200"/>
                </a:lnTo>
                <a:lnTo>
                  <a:pt x="99060" y="76200"/>
                </a:lnTo>
                <a:lnTo>
                  <a:pt x="114300" y="76200"/>
                </a:lnTo>
                <a:lnTo>
                  <a:pt x="137160" y="76200"/>
                </a:lnTo>
                <a:lnTo>
                  <a:pt x="160020" y="83820"/>
                </a:lnTo>
                <a:lnTo>
                  <a:pt x="175260" y="91440"/>
                </a:lnTo>
                <a:lnTo>
                  <a:pt x="190500" y="99060"/>
                </a:lnTo>
                <a:lnTo>
                  <a:pt x="205740" y="99060"/>
                </a:lnTo>
                <a:lnTo>
                  <a:pt x="213360" y="106680"/>
                </a:lnTo>
                <a:lnTo>
                  <a:pt x="220980" y="114300"/>
                </a:lnTo>
                <a:lnTo>
                  <a:pt x="228600" y="129540"/>
                </a:lnTo>
                <a:lnTo>
                  <a:pt x="236220" y="129540"/>
                </a:lnTo>
                <a:lnTo>
                  <a:pt x="236220" y="144780"/>
                </a:lnTo>
                <a:lnTo>
                  <a:pt x="236220" y="152400"/>
                </a:lnTo>
                <a:lnTo>
                  <a:pt x="228600" y="160020"/>
                </a:lnTo>
                <a:lnTo>
                  <a:pt x="220980" y="160020"/>
                </a:lnTo>
                <a:lnTo>
                  <a:pt x="213360" y="167640"/>
                </a:lnTo>
                <a:lnTo>
                  <a:pt x="198120" y="175260"/>
                </a:lnTo>
                <a:lnTo>
                  <a:pt x="175260" y="182880"/>
                </a:lnTo>
                <a:lnTo>
                  <a:pt x="152400" y="182880"/>
                </a:lnTo>
                <a:lnTo>
                  <a:pt x="129540" y="190500"/>
                </a:lnTo>
                <a:lnTo>
                  <a:pt x="114300" y="190500"/>
                </a:lnTo>
                <a:lnTo>
                  <a:pt x="91440" y="190500"/>
                </a:lnTo>
                <a:lnTo>
                  <a:pt x="76200" y="190500"/>
                </a:lnTo>
                <a:lnTo>
                  <a:pt x="45720" y="182880"/>
                </a:lnTo>
                <a:lnTo>
                  <a:pt x="457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457700" y="1668780"/>
            <a:ext cx="182881" cy="45721"/>
          </a:xfrm>
          <a:custGeom>
            <a:avLst/>
            <a:gdLst/>
            <a:ahLst/>
            <a:cxnLst/>
            <a:rect l="0" t="0" r="0" b="0"/>
            <a:pathLst>
              <a:path w="182881" h="45721">
                <a:moveTo>
                  <a:pt x="0" y="45720"/>
                </a:move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4754880" y="1584960"/>
            <a:ext cx="167641" cy="121921"/>
          </a:xfrm>
          <a:custGeom>
            <a:avLst/>
            <a:gdLst/>
            <a:ahLst/>
            <a:cxnLst/>
            <a:rect l="0" t="0" r="0" b="0"/>
            <a:pathLst>
              <a:path w="167641" h="121921">
                <a:moveTo>
                  <a:pt x="144780" y="22860"/>
                </a:moveTo>
                <a:lnTo>
                  <a:pt x="152400" y="2286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7620"/>
                </a:lnTo>
                <a:lnTo>
                  <a:pt x="167640" y="7620"/>
                </a:lnTo>
                <a:lnTo>
                  <a:pt x="167640" y="0"/>
                </a:lnTo>
                <a:lnTo>
                  <a:pt x="160020" y="0"/>
                </a:lnTo>
                <a:lnTo>
                  <a:pt x="160020" y="0"/>
                </a:lnTo>
                <a:lnTo>
                  <a:pt x="152400" y="0"/>
                </a:lnTo>
                <a:lnTo>
                  <a:pt x="144780" y="0"/>
                </a:lnTo>
                <a:lnTo>
                  <a:pt x="129540" y="0"/>
                </a:lnTo>
                <a:lnTo>
                  <a:pt x="114300" y="7620"/>
                </a:lnTo>
                <a:lnTo>
                  <a:pt x="99060" y="15240"/>
                </a:lnTo>
                <a:lnTo>
                  <a:pt x="83820" y="22860"/>
                </a:lnTo>
                <a:lnTo>
                  <a:pt x="68580" y="3048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8100" y="121920"/>
                </a:lnTo>
                <a:lnTo>
                  <a:pt x="53340" y="121920"/>
                </a:lnTo>
                <a:lnTo>
                  <a:pt x="76200" y="121920"/>
                </a:lnTo>
                <a:lnTo>
                  <a:pt x="91440" y="121920"/>
                </a:lnTo>
                <a:lnTo>
                  <a:pt x="106680" y="121920"/>
                </a:lnTo>
                <a:lnTo>
                  <a:pt x="121920" y="114300"/>
                </a:lnTo>
                <a:lnTo>
                  <a:pt x="129540" y="114300"/>
                </a:lnTo>
                <a:lnTo>
                  <a:pt x="137160" y="106680"/>
                </a:lnTo>
                <a:lnTo>
                  <a:pt x="144780" y="99060"/>
                </a:lnTo>
                <a:lnTo>
                  <a:pt x="144780" y="91440"/>
                </a:lnTo>
                <a:lnTo>
                  <a:pt x="144780" y="83820"/>
                </a:lnTo>
                <a:lnTo>
                  <a:pt x="144780" y="68580"/>
                </a:lnTo>
                <a:lnTo>
                  <a:pt x="144780" y="60960"/>
                </a:lnTo>
                <a:lnTo>
                  <a:pt x="144780" y="53340"/>
                </a:lnTo>
                <a:lnTo>
                  <a:pt x="14478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815840" y="1600200"/>
            <a:ext cx="274321" cy="289561"/>
          </a:xfrm>
          <a:custGeom>
            <a:avLst/>
            <a:gdLst/>
            <a:ahLst/>
            <a:cxnLst/>
            <a:rect l="0" t="0" r="0" b="0"/>
            <a:pathLst>
              <a:path w="274321" h="289561">
                <a:moveTo>
                  <a:pt x="274320" y="0"/>
                </a:moveTo>
                <a:lnTo>
                  <a:pt x="274320" y="0"/>
                </a:lnTo>
                <a:lnTo>
                  <a:pt x="274320" y="0"/>
                </a:lnTo>
                <a:lnTo>
                  <a:pt x="274320" y="0"/>
                </a:lnTo>
                <a:lnTo>
                  <a:pt x="274320" y="7620"/>
                </a:lnTo>
                <a:lnTo>
                  <a:pt x="266700" y="15240"/>
                </a:lnTo>
                <a:lnTo>
                  <a:pt x="259080" y="22860"/>
                </a:lnTo>
                <a:lnTo>
                  <a:pt x="251460" y="30480"/>
                </a:lnTo>
                <a:lnTo>
                  <a:pt x="243840" y="45720"/>
                </a:lnTo>
                <a:lnTo>
                  <a:pt x="228600" y="53340"/>
                </a:lnTo>
                <a:lnTo>
                  <a:pt x="220980" y="68580"/>
                </a:lnTo>
                <a:lnTo>
                  <a:pt x="205740" y="83820"/>
                </a:lnTo>
                <a:lnTo>
                  <a:pt x="182880" y="106680"/>
                </a:lnTo>
                <a:lnTo>
                  <a:pt x="167640" y="121920"/>
                </a:lnTo>
                <a:lnTo>
                  <a:pt x="152400" y="137160"/>
                </a:lnTo>
                <a:lnTo>
                  <a:pt x="129540" y="160020"/>
                </a:lnTo>
                <a:lnTo>
                  <a:pt x="106680" y="175260"/>
                </a:lnTo>
                <a:lnTo>
                  <a:pt x="91440" y="190500"/>
                </a:lnTo>
                <a:lnTo>
                  <a:pt x="76200" y="205740"/>
                </a:lnTo>
                <a:lnTo>
                  <a:pt x="60960" y="220980"/>
                </a:lnTo>
                <a:lnTo>
                  <a:pt x="45720" y="236220"/>
                </a:lnTo>
                <a:lnTo>
                  <a:pt x="30480" y="251460"/>
                </a:lnTo>
                <a:lnTo>
                  <a:pt x="22860" y="259080"/>
                </a:lnTo>
                <a:lnTo>
                  <a:pt x="15240" y="274320"/>
                </a:lnTo>
                <a:lnTo>
                  <a:pt x="0" y="289560"/>
                </a:lnTo>
                <a:lnTo>
                  <a:pt x="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975860" y="1775460"/>
            <a:ext cx="144781" cy="99061"/>
          </a:xfrm>
          <a:custGeom>
            <a:avLst/>
            <a:gdLst/>
            <a:ahLst/>
            <a:cxnLst/>
            <a:rect l="0" t="0" r="0" b="0"/>
            <a:pathLst>
              <a:path w="144781" h="99061">
                <a:moveTo>
                  <a:pt x="83820" y="762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68580"/>
                </a:lnTo>
                <a:lnTo>
                  <a:pt x="38100" y="76200"/>
                </a:lnTo>
                <a:lnTo>
                  <a:pt x="45720" y="76200"/>
                </a:lnTo>
                <a:lnTo>
                  <a:pt x="53340" y="83820"/>
                </a:lnTo>
                <a:lnTo>
                  <a:pt x="60960" y="91440"/>
                </a:lnTo>
                <a:lnTo>
                  <a:pt x="76200" y="91440"/>
                </a:lnTo>
                <a:lnTo>
                  <a:pt x="91440" y="99060"/>
                </a:lnTo>
                <a:lnTo>
                  <a:pt x="99060" y="99060"/>
                </a:lnTo>
                <a:lnTo>
                  <a:pt x="114300" y="99060"/>
                </a:lnTo>
                <a:lnTo>
                  <a:pt x="129540" y="91440"/>
                </a:lnTo>
                <a:lnTo>
                  <a:pt x="137160" y="91440"/>
                </a:lnTo>
                <a:lnTo>
                  <a:pt x="144780" y="83820"/>
                </a:lnTo>
                <a:lnTo>
                  <a:pt x="144780" y="83820"/>
                </a:lnTo>
                <a:lnTo>
                  <a:pt x="144780" y="76200"/>
                </a:lnTo>
                <a:lnTo>
                  <a:pt x="144780" y="68580"/>
                </a:lnTo>
                <a:lnTo>
                  <a:pt x="137160" y="60960"/>
                </a:lnTo>
                <a:lnTo>
                  <a:pt x="121920" y="53340"/>
                </a:lnTo>
                <a:lnTo>
                  <a:pt x="106680" y="45720"/>
                </a:lnTo>
                <a:lnTo>
                  <a:pt x="83820" y="38100"/>
                </a:lnTo>
                <a:lnTo>
                  <a:pt x="68580" y="30480"/>
                </a:lnTo>
                <a:lnTo>
                  <a:pt x="45720" y="30480"/>
                </a:lnTo>
                <a:lnTo>
                  <a:pt x="30480" y="22860"/>
                </a:lnTo>
                <a:lnTo>
                  <a:pt x="15240" y="22860"/>
                </a:lnTo>
                <a:lnTo>
                  <a:pt x="762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15240" y="60960"/>
                </a:lnTo>
                <a:lnTo>
                  <a:pt x="22860" y="68580"/>
                </a:lnTo>
                <a:lnTo>
                  <a:pt x="2286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335780" y="1851660"/>
            <a:ext cx="22861" cy="22861"/>
          </a:xfrm>
          <a:custGeom>
            <a:avLst/>
            <a:gdLst/>
            <a:ahLst/>
            <a:cxnLst/>
            <a:rect l="0" t="0" r="0" b="0"/>
            <a:pathLst>
              <a:path w="22861" h="22861">
                <a:moveTo>
                  <a:pt x="22860" y="7620"/>
                </a:moveTo>
                <a:lnTo>
                  <a:pt x="22860" y="762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714500" y="2804160"/>
            <a:ext cx="236221" cy="251461"/>
          </a:xfrm>
          <a:custGeom>
            <a:avLst/>
            <a:gdLst/>
            <a:ahLst/>
            <a:cxnLst/>
            <a:rect l="0" t="0" r="0" b="0"/>
            <a:pathLst>
              <a:path w="236221" h="251461">
                <a:moveTo>
                  <a:pt x="0" y="3048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82880" y="15240"/>
                </a:lnTo>
                <a:lnTo>
                  <a:pt x="198120" y="15240"/>
                </a:lnTo>
                <a:lnTo>
                  <a:pt x="205740" y="15240"/>
                </a:lnTo>
                <a:lnTo>
                  <a:pt x="220980" y="22860"/>
                </a:lnTo>
                <a:lnTo>
                  <a:pt x="228600" y="22860"/>
                </a:lnTo>
                <a:lnTo>
                  <a:pt x="228600" y="30480"/>
                </a:lnTo>
                <a:lnTo>
                  <a:pt x="236220" y="38100"/>
                </a:lnTo>
                <a:lnTo>
                  <a:pt x="236220" y="45720"/>
                </a:lnTo>
                <a:lnTo>
                  <a:pt x="236220" y="53340"/>
                </a:lnTo>
                <a:lnTo>
                  <a:pt x="228600" y="60960"/>
                </a:lnTo>
                <a:lnTo>
                  <a:pt x="228600" y="68580"/>
                </a:lnTo>
                <a:lnTo>
                  <a:pt x="220980" y="83820"/>
                </a:lnTo>
                <a:lnTo>
                  <a:pt x="213360" y="91440"/>
                </a:lnTo>
                <a:lnTo>
                  <a:pt x="198120" y="106680"/>
                </a:lnTo>
                <a:lnTo>
                  <a:pt x="190500" y="121920"/>
                </a:lnTo>
                <a:lnTo>
                  <a:pt x="175260" y="129540"/>
                </a:lnTo>
                <a:lnTo>
                  <a:pt x="160020" y="144780"/>
                </a:lnTo>
                <a:lnTo>
                  <a:pt x="144780" y="152400"/>
                </a:lnTo>
                <a:lnTo>
                  <a:pt x="137160" y="167640"/>
                </a:lnTo>
                <a:lnTo>
                  <a:pt x="129540" y="182880"/>
                </a:lnTo>
                <a:lnTo>
                  <a:pt x="121920" y="190500"/>
                </a:lnTo>
                <a:lnTo>
                  <a:pt x="114300" y="205740"/>
                </a:lnTo>
                <a:lnTo>
                  <a:pt x="106680" y="213360"/>
                </a:lnTo>
                <a:lnTo>
                  <a:pt x="99060" y="220980"/>
                </a:lnTo>
                <a:lnTo>
                  <a:pt x="99060" y="228600"/>
                </a:lnTo>
                <a:lnTo>
                  <a:pt x="91440" y="236220"/>
                </a:lnTo>
                <a:lnTo>
                  <a:pt x="91440" y="243840"/>
                </a:lnTo>
                <a:lnTo>
                  <a:pt x="91440" y="243840"/>
                </a:lnTo>
                <a:lnTo>
                  <a:pt x="99060" y="251460"/>
                </a:lnTo>
                <a:lnTo>
                  <a:pt x="9906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" name="Freeform 3071"/>
          <p:cNvSpPr/>
          <p:nvPr/>
        </p:nvSpPr>
        <p:spPr>
          <a:xfrm>
            <a:off x="1798320" y="2948940"/>
            <a:ext cx="144781" cy="38101"/>
          </a:xfrm>
          <a:custGeom>
            <a:avLst/>
            <a:gdLst/>
            <a:ahLst/>
            <a:cxnLst/>
            <a:rect l="0" t="0" r="0" b="0"/>
            <a:pathLst>
              <a:path w="144781" h="38101">
                <a:moveTo>
                  <a:pt x="0" y="38100"/>
                </a:moveTo>
                <a:lnTo>
                  <a:pt x="0" y="30480"/>
                </a:lnTo>
                <a:lnTo>
                  <a:pt x="762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2954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" name="Freeform 3072"/>
          <p:cNvSpPr/>
          <p:nvPr/>
        </p:nvSpPr>
        <p:spPr>
          <a:xfrm>
            <a:off x="1706880" y="3139440"/>
            <a:ext cx="388621" cy="38101"/>
          </a:xfrm>
          <a:custGeom>
            <a:avLst/>
            <a:gdLst/>
            <a:ahLst/>
            <a:cxnLst/>
            <a:rect l="0" t="0" r="0" b="0"/>
            <a:pathLst>
              <a:path w="388621" h="38101">
                <a:moveTo>
                  <a:pt x="0" y="38100"/>
                </a:moveTo>
                <a:lnTo>
                  <a:pt x="0" y="38100"/>
                </a:lnTo>
                <a:lnTo>
                  <a:pt x="15240" y="30480"/>
                </a:lnTo>
                <a:lnTo>
                  <a:pt x="30480" y="30480"/>
                </a:lnTo>
                <a:lnTo>
                  <a:pt x="53340" y="22860"/>
                </a:lnTo>
                <a:lnTo>
                  <a:pt x="68580" y="22860"/>
                </a:lnTo>
                <a:lnTo>
                  <a:pt x="91440" y="22860"/>
                </a:lnTo>
                <a:lnTo>
                  <a:pt x="114300" y="15240"/>
                </a:lnTo>
                <a:lnTo>
                  <a:pt x="137160" y="15240"/>
                </a:lnTo>
                <a:lnTo>
                  <a:pt x="160020" y="15240"/>
                </a:lnTo>
                <a:lnTo>
                  <a:pt x="190500" y="7620"/>
                </a:lnTo>
                <a:lnTo>
                  <a:pt x="220980" y="7620"/>
                </a:lnTo>
                <a:lnTo>
                  <a:pt x="243840" y="0"/>
                </a:lnTo>
                <a:lnTo>
                  <a:pt x="274320" y="0"/>
                </a:lnTo>
                <a:lnTo>
                  <a:pt x="297180" y="0"/>
                </a:lnTo>
                <a:lnTo>
                  <a:pt x="320040" y="0"/>
                </a:lnTo>
                <a:lnTo>
                  <a:pt x="342900" y="0"/>
                </a:lnTo>
                <a:lnTo>
                  <a:pt x="358140" y="0"/>
                </a:lnTo>
                <a:lnTo>
                  <a:pt x="388620" y="0"/>
                </a:lnTo>
                <a:lnTo>
                  <a:pt x="3886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" name="Freeform 3073"/>
          <p:cNvSpPr/>
          <p:nvPr/>
        </p:nvSpPr>
        <p:spPr>
          <a:xfrm>
            <a:off x="1828800" y="3223260"/>
            <a:ext cx="190501" cy="190501"/>
          </a:xfrm>
          <a:custGeom>
            <a:avLst/>
            <a:gdLst/>
            <a:ahLst/>
            <a:cxnLst/>
            <a:rect l="0" t="0" r="0" b="0"/>
            <a:pathLst>
              <a:path w="190501" h="19050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7620"/>
                </a:lnTo>
                <a:lnTo>
                  <a:pt x="182880" y="15240"/>
                </a:lnTo>
                <a:lnTo>
                  <a:pt x="190500" y="22860"/>
                </a:lnTo>
                <a:lnTo>
                  <a:pt x="190500" y="22860"/>
                </a:lnTo>
                <a:lnTo>
                  <a:pt x="182880" y="30480"/>
                </a:lnTo>
                <a:lnTo>
                  <a:pt x="182880" y="38100"/>
                </a:lnTo>
                <a:lnTo>
                  <a:pt x="175260" y="45720"/>
                </a:lnTo>
                <a:lnTo>
                  <a:pt x="167640" y="53340"/>
                </a:lnTo>
                <a:lnTo>
                  <a:pt x="160020" y="60960"/>
                </a:lnTo>
                <a:lnTo>
                  <a:pt x="152400" y="68580"/>
                </a:lnTo>
                <a:lnTo>
                  <a:pt x="137160" y="76200"/>
                </a:lnTo>
                <a:lnTo>
                  <a:pt x="129540" y="83820"/>
                </a:lnTo>
                <a:lnTo>
                  <a:pt x="114300" y="99060"/>
                </a:lnTo>
                <a:lnTo>
                  <a:pt x="106680" y="106680"/>
                </a:lnTo>
                <a:lnTo>
                  <a:pt x="99060" y="114300"/>
                </a:lnTo>
                <a:lnTo>
                  <a:pt x="83820" y="121920"/>
                </a:lnTo>
                <a:lnTo>
                  <a:pt x="76200" y="129540"/>
                </a:lnTo>
                <a:lnTo>
                  <a:pt x="68580" y="144780"/>
                </a:lnTo>
                <a:lnTo>
                  <a:pt x="60960" y="152400"/>
                </a:lnTo>
                <a:lnTo>
                  <a:pt x="60960" y="160020"/>
                </a:lnTo>
                <a:lnTo>
                  <a:pt x="53340" y="167640"/>
                </a:lnTo>
                <a:lnTo>
                  <a:pt x="53340" y="175260"/>
                </a:lnTo>
                <a:lnTo>
                  <a:pt x="45720" y="182880"/>
                </a:lnTo>
                <a:lnTo>
                  <a:pt x="38100" y="182880"/>
                </a:lnTo>
                <a:lnTo>
                  <a:pt x="38100" y="190500"/>
                </a:lnTo>
                <a:lnTo>
                  <a:pt x="3810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Freeform 3074"/>
          <p:cNvSpPr/>
          <p:nvPr/>
        </p:nvSpPr>
        <p:spPr>
          <a:xfrm>
            <a:off x="1844040" y="3284220"/>
            <a:ext cx="175261" cy="60961"/>
          </a:xfrm>
          <a:custGeom>
            <a:avLst/>
            <a:gdLst/>
            <a:ahLst/>
            <a:cxnLst/>
            <a:rect l="0" t="0" r="0" b="0"/>
            <a:pathLst>
              <a:path w="175261" h="60961">
                <a:moveTo>
                  <a:pt x="0" y="60960"/>
                </a:moveTo>
                <a:lnTo>
                  <a:pt x="0" y="53340"/>
                </a:lnTo>
                <a:lnTo>
                  <a:pt x="15240" y="45720"/>
                </a:lnTo>
                <a:lnTo>
                  <a:pt x="22860" y="45720"/>
                </a:lnTo>
                <a:lnTo>
                  <a:pt x="45720" y="38100"/>
                </a:lnTo>
                <a:lnTo>
                  <a:pt x="53340" y="30480"/>
                </a:lnTo>
                <a:lnTo>
                  <a:pt x="68580" y="30480"/>
                </a:lnTo>
                <a:lnTo>
                  <a:pt x="91440" y="2286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44780" y="762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" name="Freeform 3075"/>
          <p:cNvSpPr/>
          <p:nvPr/>
        </p:nvSpPr>
        <p:spPr>
          <a:xfrm>
            <a:off x="2232660" y="3162300"/>
            <a:ext cx="167641" cy="30481"/>
          </a:xfrm>
          <a:custGeom>
            <a:avLst/>
            <a:gdLst/>
            <a:ahLst/>
            <a:cxnLst/>
            <a:rect l="0" t="0" r="0" b="0"/>
            <a:pathLst>
              <a:path w="167641" h="30481">
                <a:moveTo>
                  <a:pt x="0" y="30480"/>
                </a:moveTo>
                <a:lnTo>
                  <a:pt x="7620" y="2286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7" name="Freeform 3076"/>
          <p:cNvSpPr/>
          <p:nvPr/>
        </p:nvSpPr>
        <p:spPr>
          <a:xfrm>
            <a:off x="2392680" y="3192780"/>
            <a:ext cx="182881" cy="15241"/>
          </a:xfrm>
          <a:custGeom>
            <a:avLst/>
            <a:gdLst/>
            <a:ahLst/>
            <a:cxnLst/>
            <a:rect l="0" t="0" r="0" b="0"/>
            <a:pathLst>
              <a:path w="182881" h="1524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21920" y="15240"/>
                </a:lnTo>
                <a:lnTo>
                  <a:pt x="144780" y="15240"/>
                </a:lnTo>
                <a:lnTo>
                  <a:pt x="182880" y="7620"/>
                </a:lnTo>
                <a:lnTo>
                  <a:pt x="1828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9" name="Freeform 3078"/>
          <p:cNvSpPr/>
          <p:nvPr/>
        </p:nvSpPr>
        <p:spPr>
          <a:xfrm>
            <a:off x="2872740" y="3009900"/>
            <a:ext cx="45721" cy="228601"/>
          </a:xfrm>
          <a:custGeom>
            <a:avLst/>
            <a:gdLst/>
            <a:ahLst/>
            <a:cxnLst/>
            <a:rect l="0" t="0" r="0" b="0"/>
            <a:pathLst>
              <a:path w="45721" h="22860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1524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90500"/>
                </a:lnTo>
                <a:lnTo>
                  <a:pt x="15240" y="198120"/>
                </a:lnTo>
                <a:lnTo>
                  <a:pt x="22860" y="205740"/>
                </a:lnTo>
                <a:lnTo>
                  <a:pt x="22860" y="213360"/>
                </a:lnTo>
                <a:lnTo>
                  <a:pt x="30480" y="220980"/>
                </a:lnTo>
                <a:lnTo>
                  <a:pt x="45720" y="228600"/>
                </a:lnTo>
                <a:lnTo>
                  <a:pt x="4572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Freeform 3079"/>
          <p:cNvSpPr/>
          <p:nvPr/>
        </p:nvSpPr>
        <p:spPr>
          <a:xfrm>
            <a:off x="3078480" y="3032760"/>
            <a:ext cx="121921" cy="182881"/>
          </a:xfrm>
          <a:custGeom>
            <a:avLst/>
            <a:gdLst/>
            <a:ahLst/>
            <a:cxnLst/>
            <a:rect l="0" t="0" r="0" b="0"/>
            <a:pathLst>
              <a:path w="121921" h="182881">
                <a:moveTo>
                  <a:pt x="30480" y="22860"/>
                </a:move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7620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0480" y="182880"/>
                </a:lnTo>
                <a:lnTo>
                  <a:pt x="38100" y="182880"/>
                </a:lnTo>
                <a:lnTo>
                  <a:pt x="45720" y="182880"/>
                </a:lnTo>
                <a:lnTo>
                  <a:pt x="60960" y="182880"/>
                </a:lnTo>
                <a:lnTo>
                  <a:pt x="68580" y="175260"/>
                </a:lnTo>
                <a:lnTo>
                  <a:pt x="83820" y="167640"/>
                </a:lnTo>
                <a:lnTo>
                  <a:pt x="91440" y="160020"/>
                </a:lnTo>
                <a:lnTo>
                  <a:pt x="99060" y="152400"/>
                </a:lnTo>
                <a:lnTo>
                  <a:pt x="106680" y="137160"/>
                </a:lnTo>
                <a:lnTo>
                  <a:pt x="121920" y="129540"/>
                </a:lnTo>
                <a:lnTo>
                  <a:pt x="121920" y="114300"/>
                </a:lnTo>
                <a:lnTo>
                  <a:pt x="121920" y="99060"/>
                </a:lnTo>
                <a:lnTo>
                  <a:pt x="121920" y="83820"/>
                </a:lnTo>
                <a:lnTo>
                  <a:pt x="121920" y="68580"/>
                </a:lnTo>
                <a:lnTo>
                  <a:pt x="114300" y="53340"/>
                </a:lnTo>
                <a:lnTo>
                  <a:pt x="106680" y="45720"/>
                </a:lnTo>
                <a:lnTo>
                  <a:pt x="99060" y="30480"/>
                </a:lnTo>
                <a:lnTo>
                  <a:pt x="91440" y="22860"/>
                </a:lnTo>
                <a:lnTo>
                  <a:pt x="76200" y="15240"/>
                </a:lnTo>
                <a:lnTo>
                  <a:pt x="68580" y="7620"/>
                </a:lnTo>
                <a:lnTo>
                  <a:pt x="53340" y="7620"/>
                </a:lnTo>
                <a:lnTo>
                  <a:pt x="45720" y="0"/>
                </a:lnTo>
                <a:lnTo>
                  <a:pt x="38100" y="0"/>
                </a:lnTo>
                <a:lnTo>
                  <a:pt x="30480" y="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15240" y="76200"/>
                </a:lnTo>
                <a:lnTo>
                  <a:pt x="30480" y="91440"/>
                </a:lnTo>
                <a:lnTo>
                  <a:pt x="3048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Freeform 3080"/>
          <p:cNvSpPr/>
          <p:nvPr/>
        </p:nvSpPr>
        <p:spPr>
          <a:xfrm>
            <a:off x="3299460" y="3070860"/>
            <a:ext cx="121921" cy="152401"/>
          </a:xfrm>
          <a:custGeom>
            <a:avLst/>
            <a:gdLst/>
            <a:ahLst/>
            <a:cxnLst/>
            <a:rect l="0" t="0" r="0" b="0"/>
            <a:pathLst>
              <a:path w="121921" h="152401">
                <a:moveTo>
                  <a:pt x="38100" y="7620"/>
                </a:moveTo>
                <a:lnTo>
                  <a:pt x="38100" y="7620"/>
                </a:lnTo>
                <a:lnTo>
                  <a:pt x="38100" y="7620"/>
                </a:lnTo>
                <a:lnTo>
                  <a:pt x="38100" y="0"/>
                </a:lnTo>
                <a:lnTo>
                  <a:pt x="3810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15240" y="137160"/>
                </a:lnTo>
                <a:lnTo>
                  <a:pt x="22860" y="144780"/>
                </a:lnTo>
                <a:lnTo>
                  <a:pt x="38100" y="152400"/>
                </a:lnTo>
                <a:lnTo>
                  <a:pt x="53340" y="15240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1440" y="144780"/>
                </a:lnTo>
                <a:lnTo>
                  <a:pt x="106680" y="144780"/>
                </a:lnTo>
                <a:lnTo>
                  <a:pt x="114300" y="137160"/>
                </a:lnTo>
                <a:lnTo>
                  <a:pt x="121920" y="121920"/>
                </a:lnTo>
                <a:lnTo>
                  <a:pt x="121920" y="114300"/>
                </a:lnTo>
                <a:lnTo>
                  <a:pt x="121920" y="99060"/>
                </a:lnTo>
                <a:lnTo>
                  <a:pt x="121920" y="91440"/>
                </a:lnTo>
                <a:lnTo>
                  <a:pt x="114300" y="76200"/>
                </a:lnTo>
                <a:lnTo>
                  <a:pt x="114300" y="60960"/>
                </a:lnTo>
                <a:lnTo>
                  <a:pt x="99060" y="45720"/>
                </a:lnTo>
                <a:lnTo>
                  <a:pt x="91440" y="38100"/>
                </a:lnTo>
                <a:lnTo>
                  <a:pt x="76200" y="30480"/>
                </a:lnTo>
                <a:lnTo>
                  <a:pt x="68580" y="22860"/>
                </a:lnTo>
                <a:lnTo>
                  <a:pt x="60960" y="15240"/>
                </a:lnTo>
                <a:lnTo>
                  <a:pt x="4572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30480"/>
                </a:lnTo>
                <a:lnTo>
                  <a:pt x="30480" y="38100"/>
                </a:lnTo>
                <a:lnTo>
                  <a:pt x="45720" y="45720"/>
                </a:lnTo>
                <a:lnTo>
                  <a:pt x="4572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2" name="Freeform 3081"/>
          <p:cNvSpPr/>
          <p:nvPr/>
        </p:nvSpPr>
        <p:spPr>
          <a:xfrm>
            <a:off x="3520440" y="2948940"/>
            <a:ext cx="129541" cy="99061"/>
          </a:xfrm>
          <a:custGeom>
            <a:avLst/>
            <a:gdLst/>
            <a:ahLst/>
            <a:cxnLst/>
            <a:rect l="0" t="0" r="0" b="0"/>
            <a:pathLst>
              <a:path w="129541" h="99061">
                <a:moveTo>
                  <a:pt x="68580" y="22860"/>
                </a:moveTo>
                <a:lnTo>
                  <a:pt x="7620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30480" y="99060"/>
                </a:lnTo>
                <a:lnTo>
                  <a:pt x="45720" y="99060"/>
                </a:lnTo>
                <a:lnTo>
                  <a:pt x="60960" y="99060"/>
                </a:lnTo>
                <a:lnTo>
                  <a:pt x="76200" y="99060"/>
                </a:lnTo>
                <a:lnTo>
                  <a:pt x="91440" y="91440"/>
                </a:lnTo>
                <a:lnTo>
                  <a:pt x="99060" y="91440"/>
                </a:lnTo>
                <a:lnTo>
                  <a:pt x="106680" y="9144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29540" y="68580"/>
                </a:lnTo>
                <a:lnTo>
                  <a:pt x="129540" y="60960"/>
                </a:lnTo>
                <a:lnTo>
                  <a:pt x="129540" y="53340"/>
                </a:lnTo>
                <a:lnTo>
                  <a:pt x="121920" y="45720"/>
                </a:lnTo>
                <a:lnTo>
                  <a:pt x="121920" y="38100"/>
                </a:lnTo>
                <a:lnTo>
                  <a:pt x="114300" y="38100"/>
                </a:lnTo>
                <a:lnTo>
                  <a:pt x="106680" y="30480"/>
                </a:lnTo>
                <a:lnTo>
                  <a:pt x="106680" y="30480"/>
                </a:lnTo>
                <a:lnTo>
                  <a:pt x="99060" y="22860"/>
                </a:lnTo>
                <a:lnTo>
                  <a:pt x="91440" y="22860"/>
                </a:lnTo>
                <a:lnTo>
                  <a:pt x="914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Freeform 3082"/>
          <p:cNvSpPr/>
          <p:nvPr/>
        </p:nvSpPr>
        <p:spPr>
          <a:xfrm>
            <a:off x="3642360" y="2971800"/>
            <a:ext cx="175261" cy="266701"/>
          </a:xfrm>
          <a:custGeom>
            <a:avLst/>
            <a:gdLst/>
            <a:ahLst/>
            <a:cxnLst/>
            <a:rect l="0" t="0" r="0" b="0"/>
            <a:pathLst>
              <a:path w="175261" h="266701">
                <a:moveTo>
                  <a:pt x="175260" y="0"/>
                </a:moveTo>
                <a:lnTo>
                  <a:pt x="167640" y="0"/>
                </a:lnTo>
                <a:lnTo>
                  <a:pt x="167640" y="0"/>
                </a:lnTo>
                <a:lnTo>
                  <a:pt x="167640" y="7620"/>
                </a:lnTo>
                <a:lnTo>
                  <a:pt x="167640" y="7620"/>
                </a:lnTo>
                <a:lnTo>
                  <a:pt x="160020" y="15240"/>
                </a:lnTo>
                <a:lnTo>
                  <a:pt x="152400" y="22860"/>
                </a:lnTo>
                <a:lnTo>
                  <a:pt x="144780" y="30480"/>
                </a:lnTo>
                <a:lnTo>
                  <a:pt x="137160" y="45720"/>
                </a:lnTo>
                <a:lnTo>
                  <a:pt x="129540" y="53340"/>
                </a:lnTo>
                <a:lnTo>
                  <a:pt x="121920" y="68580"/>
                </a:lnTo>
                <a:lnTo>
                  <a:pt x="106680" y="83820"/>
                </a:lnTo>
                <a:lnTo>
                  <a:pt x="99060" y="99060"/>
                </a:lnTo>
                <a:lnTo>
                  <a:pt x="83820" y="114300"/>
                </a:lnTo>
                <a:lnTo>
                  <a:pt x="76200" y="129540"/>
                </a:lnTo>
                <a:lnTo>
                  <a:pt x="60960" y="144780"/>
                </a:lnTo>
                <a:lnTo>
                  <a:pt x="53340" y="160020"/>
                </a:lnTo>
                <a:lnTo>
                  <a:pt x="38100" y="175260"/>
                </a:lnTo>
                <a:lnTo>
                  <a:pt x="30480" y="190500"/>
                </a:lnTo>
                <a:lnTo>
                  <a:pt x="22860" y="205740"/>
                </a:lnTo>
                <a:lnTo>
                  <a:pt x="15240" y="220980"/>
                </a:lnTo>
                <a:lnTo>
                  <a:pt x="15240" y="228600"/>
                </a:lnTo>
                <a:lnTo>
                  <a:pt x="7620" y="236220"/>
                </a:lnTo>
                <a:lnTo>
                  <a:pt x="7620" y="243840"/>
                </a:lnTo>
                <a:lnTo>
                  <a:pt x="0" y="251460"/>
                </a:lnTo>
                <a:lnTo>
                  <a:pt x="0" y="259080"/>
                </a:lnTo>
                <a:lnTo>
                  <a:pt x="0" y="259080"/>
                </a:lnTo>
                <a:lnTo>
                  <a:pt x="0" y="259080"/>
                </a:lnTo>
                <a:lnTo>
                  <a:pt x="0" y="266700"/>
                </a:lnTo>
                <a:lnTo>
                  <a:pt x="0" y="2667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" name="Freeform 3083"/>
          <p:cNvSpPr/>
          <p:nvPr/>
        </p:nvSpPr>
        <p:spPr>
          <a:xfrm>
            <a:off x="3787140" y="3116580"/>
            <a:ext cx="114301" cy="121921"/>
          </a:xfrm>
          <a:custGeom>
            <a:avLst/>
            <a:gdLst/>
            <a:ahLst/>
            <a:cxnLst/>
            <a:rect l="0" t="0" r="0" b="0"/>
            <a:pathLst>
              <a:path w="114301" h="121921">
                <a:moveTo>
                  <a:pt x="60960" y="7620"/>
                </a:move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22860" y="106680"/>
                </a:lnTo>
                <a:lnTo>
                  <a:pt x="30480" y="114300"/>
                </a:lnTo>
                <a:lnTo>
                  <a:pt x="38100" y="121920"/>
                </a:lnTo>
                <a:lnTo>
                  <a:pt x="45720" y="121920"/>
                </a:lnTo>
                <a:lnTo>
                  <a:pt x="53340" y="121920"/>
                </a:lnTo>
                <a:lnTo>
                  <a:pt x="68580" y="121920"/>
                </a:lnTo>
                <a:lnTo>
                  <a:pt x="76200" y="121920"/>
                </a:lnTo>
                <a:lnTo>
                  <a:pt x="91440" y="121920"/>
                </a:lnTo>
                <a:lnTo>
                  <a:pt x="99060" y="114300"/>
                </a:lnTo>
                <a:lnTo>
                  <a:pt x="106680" y="114300"/>
                </a:lnTo>
                <a:lnTo>
                  <a:pt x="114300" y="106680"/>
                </a:lnTo>
                <a:lnTo>
                  <a:pt x="114300" y="99060"/>
                </a:lnTo>
                <a:lnTo>
                  <a:pt x="114300" y="83820"/>
                </a:lnTo>
                <a:lnTo>
                  <a:pt x="106680" y="76200"/>
                </a:lnTo>
                <a:lnTo>
                  <a:pt x="99060" y="60960"/>
                </a:lnTo>
                <a:lnTo>
                  <a:pt x="91440" y="53340"/>
                </a:lnTo>
                <a:lnTo>
                  <a:pt x="83820" y="45720"/>
                </a:lnTo>
                <a:lnTo>
                  <a:pt x="68580" y="30480"/>
                </a:lnTo>
                <a:lnTo>
                  <a:pt x="60960" y="22860"/>
                </a:lnTo>
                <a:lnTo>
                  <a:pt x="4572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15240" y="7620"/>
                </a:lnTo>
                <a:lnTo>
                  <a:pt x="7620" y="7620"/>
                </a:lnTo>
                <a:lnTo>
                  <a:pt x="0" y="15240"/>
                </a:lnTo>
                <a:lnTo>
                  <a:pt x="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Freeform 3084"/>
          <p:cNvSpPr/>
          <p:nvPr/>
        </p:nvSpPr>
        <p:spPr>
          <a:xfrm>
            <a:off x="1440180" y="4030980"/>
            <a:ext cx="304801" cy="220981"/>
          </a:xfrm>
          <a:custGeom>
            <a:avLst/>
            <a:gdLst/>
            <a:ahLst/>
            <a:cxnLst/>
            <a:rect l="0" t="0" r="0" b="0"/>
            <a:pathLst>
              <a:path w="304801" h="220981">
                <a:moveTo>
                  <a:pt x="7620" y="38100"/>
                </a:moveTo>
                <a:lnTo>
                  <a:pt x="7620" y="3810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5240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7620"/>
                </a:lnTo>
                <a:lnTo>
                  <a:pt x="220980" y="7620"/>
                </a:lnTo>
                <a:lnTo>
                  <a:pt x="236220" y="15240"/>
                </a:lnTo>
                <a:lnTo>
                  <a:pt x="243840" y="15240"/>
                </a:lnTo>
                <a:lnTo>
                  <a:pt x="243840" y="15240"/>
                </a:lnTo>
                <a:lnTo>
                  <a:pt x="251460" y="22860"/>
                </a:lnTo>
                <a:lnTo>
                  <a:pt x="243840" y="22860"/>
                </a:lnTo>
                <a:lnTo>
                  <a:pt x="243840" y="30480"/>
                </a:lnTo>
                <a:lnTo>
                  <a:pt x="236220" y="30480"/>
                </a:lnTo>
                <a:lnTo>
                  <a:pt x="220980" y="38100"/>
                </a:lnTo>
                <a:lnTo>
                  <a:pt x="205740" y="45720"/>
                </a:lnTo>
                <a:lnTo>
                  <a:pt x="190500" y="45720"/>
                </a:lnTo>
                <a:lnTo>
                  <a:pt x="175260" y="53340"/>
                </a:lnTo>
                <a:lnTo>
                  <a:pt x="160020" y="60960"/>
                </a:lnTo>
                <a:lnTo>
                  <a:pt x="144780" y="68580"/>
                </a:lnTo>
                <a:lnTo>
                  <a:pt x="121920" y="68580"/>
                </a:lnTo>
                <a:lnTo>
                  <a:pt x="106680" y="76200"/>
                </a:lnTo>
                <a:lnTo>
                  <a:pt x="99060" y="83820"/>
                </a:lnTo>
                <a:lnTo>
                  <a:pt x="83820" y="83820"/>
                </a:lnTo>
                <a:lnTo>
                  <a:pt x="76200" y="91440"/>
                </a:lnTo>
                <a:lnTo>
                  <a:pt x="76200" y="91440"/>
                </a:lnTo>
                <a:lnTo>
                  <a:pt x="76200" y="99060"/>
                </a:lnTo>
                <a:lnTo>
                  <a:pt x="76200" y="106680"/>
                </a:lnTo>
                <a:lnTo>
                  <a:pt x="83820" y="106680"/>
                </a:lnTo>
                <a:lnTo>
                  <a:pt x="99060" y="114300"/>
                </a:lnTo>
                <a:lnTo>
                  <a:pt x="114300" y="114300"/>
                </a:lnTo>
                <a:lnTo>
                  <a:pt x="129540" y="121920"/>
                </a:lnTo>
                <a:lnTo>
                  <a:pt x="152400" y="129540"/>
                </a:lnTo>
                <a:lnTo>
                  <a:pt x="175260" y="129540"/>
                </a:lnTo>
                <a:lnTo>
                  <a:pt x="198120" y="137160"/>
                </a:lnTo>
                <a:lnTo>
                  <a:pt x="220980" y="137160"/>
                </a:lnTo>
                <a:lnTo>
                  <a:pt x="243840" y="144780"/>
                </a:lnTo>
                <a:lnTo>
                  <a:pt x="259080" y="152400"/>
                </a:lnTo>
                <a:lnTo>
                  <a:pt x="274320" y="160020"/>
                </a:lnTo>
                <a:lnTo>
                  <a:pt x="289560" y="167640"/>
                </a:lnTo>
                <a:lnTo>
                  <a:pt x="297180" y="167640"/>
                </a:lnTo>
                <a:lnTo>
                  <a:pt x="304800" y="175260"/>
                </a:lnTo>
                <a:lnTo>
                  <a:pt x="304800" y="175260"/>
                </a:lnTo>
                <a:lnTo>
                  <a:pt x="304800" y="182880"/>
                </a:lnTo>
                <a:lnTo>
                  <a:pt x="297180" y="190500"/>
                </a:lnTo>
                <a:lnTo>
                  <a:pt x="289560" y="190500"/>
                </a:lnTo>
                <a:lnTo>
                  <a:pt x="281940" y="198120"/>
                </a:lnTo>
                <a:lnTo>
                  <a:pt x="274320" y="198120"/>
                </a:lnTo>
                <a:lnTo>
                  <a:pt x="259080" y="205740"/>
                </a:lnTo>
                <a:lnTo>
                  <a:pt x="243840" y="205740"/>
                </a:lnTo>
                <a:lnTo>
                  <a:pt x="228600" y="213360"/>
                </a:lnTo>
                <a:lnTo>
                  <a:pt x="205740" y="213360"/>
                </a:lnTo>
                <a:lnTo>
                  <a:pt x="190500" y="213360"/>
                </a:lnTo>
                <a:lnTo>
                  <a:pt x="175260" y="220980"/>
                </a:lnTo>
                <a:lnTo>
                  <a:pt x="160020" y="220980"/>
                </a:lnTo>
                <a:lnTo>
                  <a:pt x="137160" y="220980"/>
                </a:lnTo>
                <a:lnTo>
                  <a:pt x="13716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Freeform 3085"/>
          <p:cNvSpPr/>
          <p:nvPr/>
        </p:nvSpPr>
        <p:spPr>
          <a:xfrm>
            <a:off x="1249680" y="4328160"/>
            <a:ext cx="777241" cy="15241"/>
          </a:xfrm>
          <a:custGeom>
            <a:avLst/>
            <a:gdLst/>
            <a:ahLst/>
            <a:cxnLst/>
            <a:rect l="0" t="0" r="0" b="0"/>
            <a:pathLst>
              <a:path w="777241" h="15241">
                <a:moveTo>
                  <a:pt x="15240" y="15240"/>
                </a:move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60020" y="7620"/>
                </a:lnTo>
                <a:lnTo>
                  <a:pt x="182880" y="0"/>
                </a:lnTo>
                <a:lnTo>
                  <a:pt x="213360" y="0"/>
                </a:lnTo>
                <a:lnTo>
                  <a:pt x="243840" y="0"/>
                </a:lnTo>
                <a:lnTo>
                  <a:pt x="274320" y="0"/>
                </a:lnTo>
                <a:lnTo>
                  <a:pt x="312420" y="0"/>
                </a:lnTo>
                <a:lnTo>
                  <a:pt x="350520" y="0"/>
                </a:lnTo>
                <a:lnTo>
                  <a:pt x="396240" y="0"/>
                </a:lnTo>
                <a:lnTo>
                  <a:pt x="441960" y="0"/>
                </a:lnTo>
                <a:lnTo>
                  <a:pt x="487680" y="0"/>
                </a:lnTo>
                <a:lnTo>
                  <a:pt x="533400" y="0"/>
                </a:lnTo>
                <a:lnTo>
                  <a:pt x="579120" y="0"/>
                </a:lnTo>
                <a:lnTo>
                  <a:pt x="617220" y="7620"/>
                </a:lnTo>
                <a:lnTo>
                  <a:pt x="655320" y="7620"/>
                </a:lnTo>
                <a:lnTo>
                  <a:pt x="693420" y="7620"/>
                </a:lnTo>
                <a:lnTo>
                  <a:pt x="723900" y="7620"/>
                </a:lnTo>
                <a:lnTo>
                  <a:pt x="777240" y="15240"/>
                </a:lnTo>
                <a:lnTo>
                  <a:pt x="7772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Freeform 3086"/>
          <p:cNvSpPr/>
          <p:nvPr/>
        </p:nvSpPr>
        <p:spPr>
          <a:xfrm>
            <a:off x="1501140" y="4389120"/>
            <a:ext cx="53341" cy="182881"/>
          </a:xfrm>
          <a:custGeom>
            <a:avLst/>
            <a:gdLst/>
            <a:ahLst/>
            <a:cxnLst/>
            <a:rect l="0" t="0" r="0" b="0"/>
            <a:pathLst>
              <a:path w="53341" h="18288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8" name="Freeform 3087"/>
          <p:cNvSpPr/>
          <p:nvPr/>
        </p:nvSpPr>
        <p:spPr>
          <a:xfrm>
            <a:off x="1653540" y="4373880"/>
            <a:ext cx="182881" cy="213361"/>
          </a:xfrm>
          <a:custGeom>
            <a:avLst/>
            <a:gdLst/>
            <a:ahLst/>
            <a:cxnLst/>
            <a:rect l="0" t="0" r="0" b="0"/>
            <a:pathLst>
              <a:path w="182881" h="213361">
                <a:moveTo>
                  <a:pt x="15240" y="15240"/>
                </a:move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37160" y="45720"/>
                </a:lnTo>
                <a:lnTo>
                  <a:pt x="137160" y="53340"/>
                </a:lnTo>
                <a:lnTo>
                  <a:pt x="129540" y="60960"/>
                </a:lnTo>
                <a:lnTo>
                  <a:pt x="121920" y="68580"/>
                </a:lnTo>
                <a:lnTo>
                  <a:pt x="114300" y="83820"/>
                </a:lnTo>
                <a:lnTo>
                  <a:pt x="106680" y="91440"/>
                </a:lnTo>
                <a:lnTo>
                  <a:pt x="91440" y="99060"/>
                </a:lnTo>
                <a:lnTo>
                  <a:pt x="83820" y="114300"/>
                </a:lnTo>
                <a:lnTo>
                  <a:pt x="68580" y="121920"/>
                </a:lnTo>
                <a:lnTo>
                  <a:pt x="60960" y="129540"/>
                </a:lnTo>
                <a:lnTo>
                  <a:pt x="53340" y="144780"/>
                </a:lnTo>
                <a:lnTo>
                  <a:pt x="38100" y="152400"/>
                </a:lnTo>
                <a:lnTo>
                  <a:pt x="30480" y="160020"/>
                </a:lnTo>
                <a:lnTo>
                  <a:pt x="1524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205740"/>
                </a:lnTo>
                <a:lnTo>
                  <a:pt x="7620" y="205740"/>
                </a:lnTo>
                <a:lnTo>
                  <a:pt x="7620" y="205740"/>
                </a:lnTo>
                <a:lnTo>
                  <a:pt x="15240" y="213360"/>
                </a:lnTo>
                <a:lnTo>
                  <a:pt x="30480" y="213360"/>
                </a:lnTo>
                <a:lnTo>
                  <a:pt x="38100" y="213360"/>
                </a:lnTo>
                <a:lnTo>
                  <a:pt x="45720" y="205740"/>
                </a:lnTo>
                <a:lnTo>
                  <a:pt x="68580" y="205740"/>
                </a:lnTo>
                <a:lnTo>
                  <a:pt x="83820" y="205740"/>
                </a:lnTo>
                <a:lnTo>
                  <a:pt x="99060" y="205740"/>
                </a:lnTo>
                <a:lnTo>
                  <a:pt x="114300" y="205740"/>
                </a:lnTo>
                <a:lnTo>
                  <a:pt x="137160" y="198120"/>
                </a:lnTo>
                <a:lnTo>
                  <a:pt x="152400" y="198120"/>
                </a:lnTo>
                <a:lnTo>
                  <a:pt x="182880" y="198120"/>
                </a:lnTo>
                <a:lnTo>
                  <a:pt x="18288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9" name="Freeform 3088"/>
          <p:cNvSpPr/>
          <p:nvPr/>
        </p:nvSpPr>
        <p:spPr>
          <a:xfrm>
            <a:off x="2232660" y="435102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15240"/>
                </a:move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0" name="Freeform 3089"/>
          <p:cNvSpPr/>
          <p:nvPr/>
        </p:nvSpPr>
        <p:spPr>
          <a:xfrm>
            <a:off x="2247900" y="443484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68580" y="15240"/>
                </a:lnTo>
                <a:lnTo>
                  <a:pt x="91440" y="15240"/>
                </a:lnTo>
                <a:lnTo>
                  <a:pt x="121920" y="15240"/>
                </a:lnTo>
                <a:lnTo>
                  <a:pt x="12192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1" name="Freeform 3090"/>
          <p:cNvSpPr/>
          <p:nvPr/>
        </p:nvSpPr>
        <p:spPr>
          <a:xfrm>
            <a:off x="2628900" y="4008120"/>
            <a:ext cx="22861" cy="205741"/>
          </a:xfrm>
          <a:custGeom>
            <a:avLst/>
            <a:gdLst/>
            <a:ahLst/>
            <a:cxnLst/>
            <a:rect l="0" t="0" r="0" b="0"/>
            <a:pathLst>
              <a:path w="22861" h="20574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8288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" name="Freeform 3091"/>
          <p:cNvSpPr/>
          <p:nvPr/>
        </p:nvSpPr>
        <p:spPr>
          <a:xfrm>
            <a:off x="2545080" y="4312920"/>
            <a:ext cx="243841" cy="30481"/>
          </a:xfrm>
          <a:custGeom>
            <a:avLst/>
            <a:gdLst/>
            <a:ahLst/>
            <a:cxnLst/>
            <a:rect l="0" t="0" r="0" b="0"/>
            <a:pathLst>
              <a:path w="243841" h="30481">
                <a:moveTo>
                  <a:pt x="0" y="30480"/>
                </a:moveTo>
                <a:lnTo>
                  <a:pt x="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6858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9540" y="1524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7620"/>
                </a:lnTo>
                <a:lnTo>
                  <a:pt x="190500" y="7620"/>
                </a:lnTo>
                <a:lnTo>
                  <a:pt x="205740" y="7620"/>
                </a:lnTo>
                <a:lnTo>
                  <a:pt x="220980" y="7620"/>
                </a:lnTo>
                <a:lnTo>
                  <a:pt x="243840" y="0"/>
                </a:lnTo>
                <a:lnTo>
                  <a:pt x="2438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" name="Freeform 3092"/>
          <p:cNvSpPr/>
          <p:nvPr/>
        </p:nvSpPr>
        <p:spPr>
          <a:xfrm>
            <a:off x="2636520" y="4396740"/>
            <a:ext cx="99061" cy="83821"/>
          </a:xfrm>
          <a:custGeom>
            <a:avLst/>
            <a:gdLst/>
            <a:ahLst/>
            <a:cxnLst/>
            <a:rect l="0" t="0" r="0" b="0"/>
            <a:pathLst>
              <a:path w="99061" h="83821">
                <a:moveTo>
                  <a:pt x="45720" y="7620"/>
                </a:moveTo>
                <a:lnTo>
                  <a:pt x="4572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30480" y="76200"/>
                </a:lnTo>
                <a:lnTo>
                  <a:pt x="38100" y="76200"/>
                </a:lnTo>
                <a:lnTo>
                  <a:pt x="53340" y="83820"/>
                </a:lnTo>
                <a:lnTo>
                  <a:pt x="60960" y="83820"/>
                </a:lnTo>
                <a:lnTo>
                  <a:pt x="76200" y="76200"/>
                </a:lnTo>
                <a:lnTo>
                  <a:pt x="99060" y="76200"/>
                </a:lnTo>
                <a:lnTo>
                  <a:pt x="9906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4" name="Freeform 3093"/>
          <p:cNvSpPr/>
          <p:nvPr/>
        </p:nvSpPr>
        <p:spPr>
          <a:xfrm>
            <a:off x="2750820" y="4396740"/>
            <a:ext cx="45721" cy="228601"/>
          </a:xfrm>
          <a:custGeom>
            <a:avLst/>
            <a:gdLst/>
            <a:ahLst/>
            <a:cxnLst/>
            <a:rect l="0" t="0" r="0" b="0"/>
            <a:pathLst>
              <a:path w="45721" h="228601">
                <a:moveTo>
                  <a:pt x="45720" y="0"/>
                </a:moveTo>
                <a:lnTo>
                  <a:pt x="4572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45720"/>
                </a:lnTo>
                <a:lnTo>
                  <a:pt x="30480" y="53340"/>
                </a:lnTo>
                <a:lnTo>
                  <a:pt x="22860" y="68580"/>
                </a:lnTo>
                <a:lnTo>
                  <a:pt x="2286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28600"/>
                </a:lnTo>
                <a:lnTo>
                  <a:pt x="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5" name="Freeform 3094"/>
          <p:cNvSpPr/>
          <p:nvPr/>
        </p:nvSpPr>
        <p:spPr>
          <a:xfrm>
            <a:off x="3032760" y="4381500"/>
            <a:ext cx="91441" cy="1"/>
          </a:xfrm>
          <a:custGeom>
            <a:avLst/>
            <a:gdLst/>
            <a:ahLst/>
            <a:cxnLst/>
            <a:rect l="0" t="0" r="0" b="0"/>
            <a:pathLst>
              <a:path w="9144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914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6" name="Freeform 3095"/>
          <p:cNvSpPr/>
          <p:nvPr/>
        </p:nvSpPr>
        <p:spPr>
          <a:xfrm>
            <a:off x="3040380" y="4450080"/>
            <a:ext cx="160021" cy="22861"/>
          </a:xfrm>
          <a:custGeom>
            <a:avLst/>
            <a:gdLst/>
            <a:ahLst/>
            <a:cxnLst/>
            <a:rect l="0" t="0" r="0" b="0"/>
            <a:pathLst>
              <a:path w="160021" h="2286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" name="Freeform 3096"/>
          <p:cNvSpPr/>
          <p:nvPr/>
        </p:nvSpPr>
        <p:spPr>
          <a:xfrm>
            <a:off x="3368040" y="4450080"/>
            <a:ext cx="60961" cy="22861"/>
          </a:xfrm>
          <a:custGeom>
            <a:avLst/>
            <a:gdLst/>
            <a:ahLst/>
            <a:cxnLst/>
            <a:rect l="0" t="0" r="0" b="0"/>
            <a:pathLst>
              <a:path w="60961" h="22861">
                <a:moveTo>
                  <a:pt x="38100" y="22860"/>
                </a:move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38100" y="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" name="Freeform 3097"/>
          <p:cNvSpPr/>
          <p:nvPr/>
        </p:nvSpPr>
        <p:spPr>
          <a:xfrm>
            <a:off x="3497580" y="4320540"/>
            <a:ext cx="137161" cy="190501"/>
          </a:xfrm>
          <a:custGeom>
            <a:avLst/>
            <a:gdLst/>
            <a:ahLst/>
            <a:cxnLst/>
            <a:rect l="0" t="0" r="0" b="0"/>
            <a:pathLst>
              <a:path w="137161" h="190501">
                <a:moveTo>
                  <a:pt x="0" y="38100"/>
                </a:moveTo>
                <a:lnTo>
                  <a:pt x="0" y="3810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1920" y="30480"/>
                </a:lnTo>
                <a:lnTo>
                  <a:pt x="11430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68580" y="76200"/>
                </a:lnTo>
                <a:lnTo>
                  <a:pt x="53340" y="83820"/>
                </a:lnTo>
                <a:lnTo>
                  <a:pt x="45720" y="91440"/>
                </a:lnTo>
                <a:lnTo>
                  <a:pt x="38100" y="106680"/>
                </a:lnTo>
                <a:lnTo>
                  <a:pt x="30480" y="114300"/>
                </a:lnTo>
                <a:lnTo>
                  <a:pt x="30480" y="121920"/>
                </a:lnTo>
                <a:lnTo>
                  <a:pt x="30480" y="137160"/>
                </a:lnTo>
                <a:lnTo>
                  <a:pt x="30480" y="144780"/>
                </a:lnTo>
                <a:lnTo>
                  <a:pt x="30480" y="160020"/>
                </a:lnTo>
                <a:lnTo>
                  <a:pt x="38100" y="167640"/>
                </a:lnTo>
                <a:lnTo>
                  <a:pt x="45720" y="175260"/>
                </a:lnTo>
                <a:lnTo>
                  <a:pt x="60960" y="182880"/>
                </a:lnTo>
                <a:lnTo>
                  <a:pt x="68580" y="190500"/>
                </a:lnTo>
                <a:lnTo>
                  <a:pt x="83820" y="190500"/>
                </a:lnTo>
                <a:lnTo>
                  <a:pt x="99060" y="190500"/>
                </a:lnTo>
                <a:lnTo>
                  <a:pt x="114300" y="190500"/>
                </a:lnTo>
                <a:lnTo>
                  <a:pt x="137160" y="190500"/>
                </a:lnTo>
                <a:lnTo>
                  <a:pt x="13716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" name="Freeform 3098"/>
          <p:cNvSpPr/>
          <p:nvPr/>
        </p:nvSpPr>
        <p:spPr>
          <a:xfrm>
            <a:off x="3726180" y="4305300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83820" y="762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762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30480" y="83820"/>
                </a:lnTo>
                <a:lnTo>
                  <a:pt x="45720" y="83820"/>
                </a:lnTo>
                <a:lnTo>
                  <a:pt x="53340" y="83820"/>
                </a:lnTo>
                <a:lnTo>
                  <a:pt x="76200" y="83820"/>
                </a:lnTo>
                <a:lnTo>
                  <a:pt x="91440" y="83820"/>
                </a:lnTo>
                <a:lnTo>
                  <a:pt x="106680" y="91440"/>
                </a:lnTo>
                <a:lnTo>
                  <a:pt x="129540" y="91440"/>
                </a:lnTo>
                <a:lnTo>
                  <a:pt x="144780" y="99060"/>
                </a:lnTo>
                <a:lnTo>
                  <a:pt x="160020" y="106680"/>
                </a:lnTo>
                <a:lnTo>
                  <a:pt x="167640" y="114300"/>
                </a:lnTo>
                <a:lnTo>
                  <a:pt x="182880" y="121920"/>
                </a:lnTo>
                <a:lnTo>
                  <a:pt x="190500" y="129540"/>
                </a:lnTo>
                <a:lnTo>
                  <a:pt x="198120" y="144780"/>
                </a:lnTo>
                <a:lnTo>
                  <a:pt x="198120" y="152400"/>
                </a:lnTo>
                <a:lnTo>
                  <a:pt x="205740" y="160020"/>
                </a:lnTo>
                <a:lnTo>
                  <a:pt x="205740" y="167640"/>
                </a:lnTo>
                <a:lnTo>
                  <a:pt x="198120" y="175260"/>
                </a:lnTo>
                <a:lnTo>
                  <a:pt x="190500" y="182880"/>
                </a:lnTo>
                <a:lnTo>
                  <a:pt x="182880" y="190500"/>
                </a:lnTo>
                <a:lnTo>
                  <a:pt x="175260" y="198120"/>
                </a:lnTo>
                <a:lnTo>
                  <a:pt x="167640" y="205740"/>
                </a:lnTo>
                <a:lnTo>
                  <a:pt x="152400" y="205740"/>
                </a:lnTo>
                <a:lnTo>
                  <a:pt x="137160" y="205740"/>
                </a:lnTo>
                <a:lnTo>
                  <a:pt x="121920" y="205740"/>
                </a:lnTo>
                <a:lnTo>
                  <a:pt x="114300" y="198120"/>
                </a:lnTo>
                <a:lnTo>
                  <a:pt x="99060" y="198120"/>
                </a:lnTo>
                <a:lnTo>
                  <a:pt x="76200" y="190500"/>
                </a:lnTo>
                <a:lnTo>
                  <a:pt x="7620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0" name="Freeform 3099"/>
          <p:cNvSpPr/>
          <p:nvPr/>
        </p:nvSpPr>
        <p:spPr>
          <a:xfrm>
            <a:off x="3779520" y="4267200"/>
            <a:ext cx="175261" cy="38101"/>
          </a:xfrm>
          <a:custGeom>
            <a:avLst/>
            <a:gdLst/>
            <a:ahLst/>
            <a:cxnLst/>
            <a:rect l="0" t="0" r="0" b="0"/>
            <a:pathLst>
              <a:path w="175261" h="38101">
                <a:moveTo>
                  <a:pt x="0" y="38100"/>
                </a:moveTo>
                <a:lnTo>
                  <a:pt x="0" y="30480"/>
                </a:lnTo>
                <a:lnTo>
                  <a:pt x="1524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1" name="Freeform 3100"/>
          <p:cNvSpPr/>
          <p:nvPr/>
        </p:nvSpPr>
        <p:spPr>
          <a:xfrm>
            <a:off x="4107180" y="4389120"/>
            <a:ext cx="114301" cy="15241"/>
          </a:xfrm>
          <a:custGeom>
            <a:avLst/>
            <a:gdLst/>
            <a:ahLst/>
            <a:cxnLst/>
            <a:rect l="0" t="0" r="0" b="0"/>
            <a:pathLst>
              <a:path w="11430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2" name="Freeform 3101"/>
          <p:cNvSpPr/>
          <p:nvPr/>
        </p:nvSpPr>
        <p:spPr>
          <a:xfrm>
            <a:off x="4160520" y="4442460"/>
            <a:ext cx="91441" cy="15241"/>
          </a:xfrm>
          <a:custGeom>
            <a:avLst/>
            <a:gdLst/>
            <a:ahLst/>
            <a:cxnLst/>
            <a:rect l="0" t="0" r="0" b="0"/>
            <a:pathLst>
              <a:path w="91441" h="1524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0"/>
                </a:lnTo>
                <a:lnTo>
                  <a:pt x="914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3" name="Freeform 3102"/>
          <p:cNvSpPr/>
          <p:nvPr/>
        </p:nvSpPr>
        <p:spPr>
          <a:xfrm>
            <a:off x="4373880" y="4282440"/>
            <a:ext cx="198121" cy="198121"/>
          </a:xfrm>
          <a:custGeom>
            <a:avLst/>
            <a:gdLst/>
            <a:ahLst/>
            <a:cxnLst/>
            <a:rect l="0" t="0" r="0" b="0"/>
            <a:pathLst>
              <a:path w="198121" h="198121">
                <a:moveTo>
                  <a:pt x="0" y="30480"/>
                </a:move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52400" y="22860"/>
                </a:lnTo>
                <a:lnTo>
                  <a:pt x="15240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37160" y="45720"/>
                </a:lnTo>
                <a:lnTo>
                  <a:pt x="121920" y="53340"/>
                </a:lnTo>
                <a:lnTo>
                  <a:pt x="114300" y="60960"/>
                </a:lnTo>
                <a:lnTo>
                  <a:pt x="106680" y="76200"/>
                </a:lnTo>
                <a:lnTo>
                  <a:pt x="91440" y="83820"/>
                </a:lnTo>
                <a:lnTo>
                  <a:pt x="76200" y="91440"/>
                </a:lnTo>
                <a:lnTo>
                  <a:pt x="68580" y="99060"/>
                </a:lnTo>
                <a:lnTo>
                  <a:pt x="53340" y="114300"/>
                </a:lnTo>
                <a:lnTo>
                  <a:pt x="38100" y="121920"/>
                </a:lnTo>
                <a:lnTo>
                  <a:pt x="30480" y="129540"/>
                </a:lnTo>
                <a:lnTo>
                  <a:pt x="22860" y="144780"/>
                </a:lnTo>
                <a:lnTo>
                  <a:pt x="15240" y="152400"/>
                </a:lnTo>
                <a:lnTo>
                  <a:pt x="15240" y="16002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0480" y="182880"/>
                </a:lnTo>
                <a:lnTo>
                  <a:pt x="38100" y="190500"/>
                </a:lnTo>
                <a:lnTo>
                  <a:pt x="53340" y="190500"/>
                </a:lnTo>
                <a:lnTo>
                  <a:pt x="68580" y="190500"/>
                </a:lnTo>
                <a:lnTo>
                  <a:pt x="83820" y="198120"/>
                </a:lnTo>
                <a:lnTo>
                  <a:pt x="106680" y="198120"/>
                </a:lnTo>
                <a:lnTo>
                  <a:pt x="121920" y="190500"/>
                </a:lnTo>
                <a:lnTo>
                  <a:pt x="144780" y="190500"/>
                </a:lnTo>
                <a:lnTo>
                  <a:pt x="167640" y="190500"/>
                </a:lnTo>
                <a:lnTo>
                  <a:pt x="198120" y="182880"/>
                </a:lnTo>
                <a:lnTo>
                  <a:pt x="1981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" name="Freeform 5119"/>
          <p:cNvSpPr/>
          <p:nvPr/>
        </p:nvSpPr>
        <p:spPr>
          <a:xfrm>
            <a:off x="4617720" y="4274820"/>
            <a:ext cx="190501" cy="190501"/>
          </a:xfrm>
          <a:custGeom>
            <a:avLst/>
            <a:gdLst/>
            <a:ahLst/>
            <a:cxnLst/>
            <a:rect l="0" t="0" r="0" b="0"/>
            <a:pathLst>
              <a:path w="190501" h="190501">
                <a:moveTo>
                  <a:pt x="91440" y="7620"/>
                </a:move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76200"/>
                </a:lnTo>
                <a:lnTo>
                  <a:pt x="45720" y="76200"/>
                </a:lnTo>
                <a:lnTo>
                  <a:pt x="60960" y="76200"/>
                </a:lnTo>
                <a:lnTo>
                  <a:pt x="76200" y="83820"/>
                </a:lnTo>
                <a:lnTo>
                  <a:pt x="91440" y="91440"/>
                </a:lnTo>
                <a:lnTo>
                  <a:pt x="106680" y="91440"/>
                </a:lnTo>
                <a:lnTo>
                  <a:pt x="121920" y="99060"/>
                </a:lnTo>
                <a:lnTo>
                  <a:pt x="137160" y="106680"/>
                </a:lnTo>
                <a:lnTo>
                  <a:pt x="152400" y="114300"/>
                </a:lnTo>
                <a:lnTo>
                  <a:pt x="167640" y="121920"/>
                </a:lnTo>
                <a:lnTo>
                  <a:pt x="175260" y="129540"/>
                </a:lnTo>
                <a:lnTo>
                  <a:pt x="182880" y="137160"/>
                </a:lnTo>
                <a:lnTo>
                  <a:pt x="190500" y="144780"/>
                </a:lnTo>
                <a:lnTo>
                  <a:pt x="190500" y="152400"/>
                </a:lnTo>
                <a:lnTo>
                  <a:pt x="190500" y="160020"/>
                </a:lnTo>
                <a:lnTo>
                  <a:pt x="190500" y="167640"/>
                </a:lnTo>
                <a:lnTo>
                  <a:pt x="190500" y="175260"/>
                </a:lnTo>
                <a:lnTo>
                  <a:pt x="182880" y="175260"/>
                </a:lnTo>
                <a:lnTo>
                  <a:pt x="175260" y="182880"/>
                </a:lnTo>
                <a:lnTo>
                  <a:pt x="160020" y="190500"/>
                </a:lnTo>
                <a:lnTo>
                  <a:pt x="152400" y="190500"/>
                </a:lnTo>
                <a:lnTo>
                  <a:pt x="137160" y="190500"/>
                </a:lnTo>
                <a:lnTo>
                  <a:pt x="121920" y="190500"/>
                </a:lnTo>
                <a:lnTo>
                  <a:pt x="106680" y="190500"/>
                </a:lnTo>
                <a:lnTo>
                  <a:pt x="91440" y="190500"/>
                </a:lnTo>
                <a:lnTo>
                  <a:pt x="76200" y="182880"/>
                </a:lnTo>
                <a:lnTo>
                  <a:pt x="53340" y="182880"/>
                </a:lnTo>
                <a:lnTo>
                  <a:pt x="5334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1" name="Freeform 5120"/>
          <p:cNvSpPr/>
          <p:nvPr/>
        </p:nvSpPr>
        <p:spPr>
          <a:xfrm>
            <a:off x="4716780" y="4259580"/>
            <a:ext cx="152401" cy="30481"/>
          </a:xfrm>
          <a:custGeom>
            <a:avLst/>
            <a:gdLst/>
            <a:ahLst/>
            <a:cxnLst/>
            <a:rect l="0" t="0" r="0" b="0"/>
            <a:pathLst>
              <a:path w="152401" h="30481">
                <a:moveTo>
                  <a:pt x="0" y="30480"/>
                </a:move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3" name="Freeform 5122"/>
          <p:cNvSpPr/>
          <p:nvPr/>
        </p:nvSpPr>
        <p:spPr>
          <a:xfrm>
            <a:off x="4953000" y="4206240"/>
            <a:ext cx="144781" cy="106681"/>
          </a:xfrm>
          <a:custGeom>
            <a:avLst/>
            <a:gdLst/>
            <a:ahLst/>
            <a:cxnLst/>
            <a:rect l="0" t="0" r="0" b="0"/>
            <a:pathLst>
              <a:path w="144781" h="106681">
                <a:moveTo>
                  <a:pt x="144780" y="15240"/>
                </a:moveTo>
                <a:lnTo>
                  <a:pt x="144780" y="1524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29540" y="7620"/>
                </a:lnTo>
                <a:lnTo>
                  <a:pt x="121920" y="7620"/>
                </a:lnTo>
                <a:lnTo>
                  <a:pt x="114300" y="7620"/>
                </a:lnTo>
                <a:lnTo>
                  <a:pt x="99060" y="15240"/>
                </a:lnTo>
                <a:lnTo>
                  <a:pt x="9144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15240" y="99060"/>
                </a:lnTo>
                <a:lnTo>
                  <a:pt x="22860" y="106680"/>
                </a:lnTo>
                <a:lnTo>
                  <a:pt x="38100" y="106680"/>
                </a:lnTo>
                <a:lnTo>
                  <a:pt x="53340" y="106680"/>
                </a:lnTo>
                <a:lnTo>
                  <a:pt x="68580" y="106680"/>
                </a:lnTo>
                <a:lnTo>
                  <a:pt x="83820" y="99060"/>
                </a:lnTo>
                <a:lnTo>
                  <a:pt x="91440" y="91440"/>
                </a:lnTo>
                <a:lnTo>
                  <a:pt x="106680" y="91440"/>
                </a:lnTo>
                <a:lnTo>
                  <a:pt x="121920" y="76200"/>
                </a:lnTo>
                <a:lnTo>
                  <a:pt x="129540" y="68580"/>
                </a:lnTo>
                <a:lnTo>
                  <a:pt x="137160" y="60960"/>
                </a:lnTo>
                <a:lnTo>
                  <a:pt x="137160" y="45720"/>
                </a:lnTo>
                <a:lnTo>
                  <a:pt x="137160" y="38100"/>
                </a:lnTo>
                <a:lnTo>
                  <a:pt x="137160" y="30480"/>
                </a:lnTo>
                <a:lnTo>
                  <a:pt x="137160" y="22860"/>
                </a:lnTo>
                <a:lnTo>
                  <a:pt x="137160" y="15240"/>
                </a:lnTo>
                <a:lnTo>
                  <a:pt x="137160" y="7620"/>
                </a:lnTo>
                <a:lnTo>
                  <a:pt x="129540" y="762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4" name="Freeform 5123"/>
          <p:cNvSpPr/>
          <p:nvPr/>
        </p:nvSpPr>
        <p:spPr>
          <a:xfrm>
            <a:off x="5013960" y="4198620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205740" y="0"/>
                </a:moveTo>
                <a:lnTo>
                  <a:pt x="198120" y="0"/>
                </a:lnTo>
                <a:lnTo>
                  <a:pt x="198120" y="0"/>
                </a:lnTo>
                <a:lnTo>
                  <a:pt x="198120" y="7620"/>
                </a:lnTo>
                <a:lnTo>
                  <a:pt x="198120" y="15240"/>
                </a:lnTo>
                <a:lnTo>
                  <a:pt x="190500" y="22860"/>
                </a:lnTo>
                <a:lnTo>
                  <a:pt x="182880" y="30480"/>
                </a:lnTo>
                <a:lnTo>
                  <a:pt x="175260" y="38100"/>
                </a:lnTo>
                <a:lnTo>
                  <a:pt x="167640" y="45720"/>
                </a:lnTo>
                <a:lnTo>
                  <a:pt x="160020" y="60960"/>
                </a:lnTo>
                <a:lnTo>
                  <a:pt x="144780" y="76200"/>
                </a:lnTo>
                <a:lnTo>
                  <a:pt x="129540" y="91440"/>
                </a:lnTo>
                <a:lnTo>
                  <a:pt x="114300" y="106680"/>
                </a:lnTo>
                <a:lnTo>
                  <a:pt x="106680" y="121920"/>
                </a:lnTo>
                <a:lnTo>
                  <a:pt x="91440" y="144780"/>
                </a:lnTo>
                <a:lnTo>
                  <a:pt x="76200" y="160020"/>
                </a:lnTo>
                <a:lnTo>
                  <a:pt x="60960" y="175260"/>
                </a:lnTo>
                <a:lnTo>
                  <a:pt x="53340" y="190500"/>
                </a:lnTo>
                <a:lnTo>
                  <a:pt x="38100" y="205740"/>
                </a:lnTo>
                <a:lnTo>
                  <a:pt x="30480" y="220980"/>
                </a:lnTo>
                <a:lnTo>
                  <a:pt x="22860" y="236220"/>
                </a:lnTo>
                <a:lnTo>
                  <a:pt x="15240" y="243840"/>
                </a:lnTo>
                <a:lnTo>
                  <a:pt x="7620" y="251460"/>
                </a:lnTo>
                <a:lnTo>
                  <a:pt x="7620" y="266700"/>
                </a:lnTo>
                <a:lnTo>
                  <a:pt x="0" y="266700"/>
                </a:lnTo>
                <a:lnTo>
                  <a:pt x="0" y="274320"/>
                </a:lnTo>
                <a:lnTo>
                  <a:pt x="0" y="274320"/>
                </a:lnTo>
                <a:lnTo>
                  <a:pt x="0" y="274320"/>
                </a:lnTo>
                <a:lnTo>
                  <a:pt x="7620" y="274320"/>
                </a:lnTo>
                <a:lnTo>
                  <a:pt x="15240" y="274320"/>
                </a:lnTo>
                <a:lnTo>
                  <a:pt x="1524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5" name="Freeform 5124"/>
          <p:cNvSpPr/>
          <p:nvPr/>
        </p:nvSpPr>
        <p:spPr>
          <a:xfrm>
            <a:off x="5151120" y="4358640"/>
            <a:ext cx="83821" cy="144781"/>
          </a:xfrm>
          <a:custGeom>
            <a:avLst/>
            <a:gdLst/>
            <a:ahLst/>
            <a:cxnLst/>
            <a:rect l="0" t="0" r="0" b="0"/>
            <a:pathLst>
              <a:path w="83821" h="144781">
                <a:moveTo>
                  <a:pt x="22860" y="7620"/>
                </a:move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0480" y="137160"/>
                </a:lnTo>
                <a:lnTo>
                  <a:pt x="30480" y="144780"/>
                </a:lnTo>
                <a:lnTo>
                  <a:pt x="45720" y="137160"/>
                </a:lnTo>
                <a:lnTo>
                  <a:pt x="53340" y="137160"/>
                </a:lnTo>
                <a:lnTo>
                  <a:pt x="60960" y="129540"/>
                </a:lnTo>
                <a:lnTo>
                  <a:pt x="68580" y="121920"/>
                </a:lnTo>
                <a:lnTo>
                  <a:pt x="76200" y="114300"/>
                </a:lnTo>
                <a:lnTo>
                  <a:pt x="76200" y="99060"/>
                </a:lnTo>
                <a:lnTo>
                  <a:pt x="83820" y="83820"/>
                </a:lnTo>
                <a:lnTo>
                  <a:pt x="76200" y="68580"/>
                </a:lnTo>
                <a:lnTo>
                  <a:pt x="76200" y="60960"/>
                </a:lnTo>
                <a:lnTo>
                  <a:pt x="68580" y="45720"/>
                </a:lnTo>
                <a:lnTo>
                  <a:pt x="68580" y="38100"/>
                </a:lnTo>
                <a:lnTo>
                  <a:pt x="60960" y="30480"/>
                </a:lnTo>
                <a:lnTo>
                  <a:pt x="45720" y="2286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2286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Freeform 5125"/>
          <p:cNvSpPr/>
          <p:nvPr/>
        </p:nvSpPr>
        <p:spPr>
          <a:xfrm>
            <a:off x="1287780" y="5379720"/>
            <a:ext cx="121921" cy="152401"/>
          </a:xfrm>
          <a:custGeom>
            <a:avLst/>
            <a:gdLst/>
            <a:ahLst/>
            <a:cxnLst/>
            <a:rect l="0" t="0" r="0" b="0"/>
            <a:pathLst>
              <a:path w="121921" h="152401">
                <a:moveTo>
                  <a:pt x="60960" y="0"/>
                </a:move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9540"/>
                </a:lnTo>
                <a:lnTo>
                  <a:pt x="7620" y="129540"/>
                </a:lnTo>
                <a:lnTo>
                  <a:pt x="7620" y="137160"/>
                </a:lnTo>
                <a:lnTo>
                  <a:pt x="15240" y="144780"/>
                </a:lnTo>
                <a:lnTo>
                  <a:pt x="22860" y="144780"/>
                </a:lnTo>
                <a:lnTo>
                  <a:pt x="30480" y="152400"/>
                </a:lnTo>
                <a:lnTo>
                  <a:pt x="38100" y="152400"/>
                </a:lnTo>
                <a:lnTo>
                  <a:pt x="53340" y="152400"/>
                </a:lnTo>
                <a:lnTo>
                  <a:pt x="60960" y="152400"/>
                </a:lnTo>
                <a:lnTo>
                  <a:pt x="68580" y="152400"/>
                </a:lnTo>
                <a:lnTo>
                  <a:pt x="83820" y="152400"/>
                </a:lnTo>
                <a:lnTo>
                  <a:pt x="91440" y="152400"/>
                </a:lnTo>
                <a:lnTo>
                  <a:pt x="106680" y="144780"/>
                </a:lnTo>
                <a:lnTo>
                  <a:pt x="121920" y="144780"/>
                </a:lnTo>
                <a:lnTo>
                  <a:pt x="12192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7" name="Freeform 5126"/>
          <p:cNvSpPr/>
          <p:nvPr/>
        </p:nvSpPr>
        <p:spPr>
          <a:xfrm>
            <a:off x="1432560" y="5379720"/>
            <a:ext cx="60961" cy="259081"/>
          </a:xfrm>
          <a:custGeom>
            <a:avLst/>
            <a:gdLst/>
            <a:ahLst/>
            <a:cxnLst/>
            <a:rect l="0" t="0" r="0" b="0"/>
            <a:pathLst>
              <a:path w="60961" h="25908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22860"/>
                </a:lnTo>
                <a:lnTo>
                  <a:pt x="60960" y="22860"/>
                </a:lnTo>
                <a:lnTo>
                  <a:pt x="60960" y="38100"/>
                </a:lnTo>
                <a:lnTo>
                  <a:pt x="60960" y="45720"/>
                </a:lnTo>
                <a:lnTo>
                  <a:pt x="60960" y="60960"/>
                </a:lnTo>
                <a:lnTo>
                  <a:pt x="53340" y="76200"/>
                </a:lnTo>
                <a:lnTo>
                  <a:pt x="53340" y="83820"/>
                </a:lnTo>
                <a:lnTo>
                  <a:pt x="53340" y="99060"/>
                </a:lnTo>
                <a:lnTo>
                  <a:pt x="45720" y="114300"/>
                </a:lnTo>
                <a:lnTo>
                  <a:pt x="38100" y="129540"/>
                </a:lnTo>
                <a:lnTo>
                  <a:pt x="30480" y="144780"/>
                </a:lnTo>
                <a:lnTo>
                  <a:pt x="30480" y="160020"/>
                </a:lnTo>
                <a:lnTo>
                  <a:pt x="22860" y="182880"/>
                </a:lnTo>
                <a:lnTo>
                  <a:pt x="22860" y="190500"/>
                </a:lnTo>
                <a:lnTo>
                  <a:pt x="15240" y="205740"/>
                </a:lnTo>
                <a:lnTo>
                  <a:pt x="15240" y="220980"/>
                </a:lnTo>
                <a:lnTo>
                  <a:pt x="7620" y="228600"/>
                </a:lnTo>
                <a:lnTo>
                  <a:pt x="7620" y="243840"/>
                </a:lnTo>
                <a:lnTo>
                  <a:pt x="0" y="259080"/>
                </a:lnTo>
                <a:lnTo>
                  <a:pt x="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8" name="Freeform 5127"/>
          <p:cNvSpPr/>
          <p:nvPr/>
        </p:nvSpPr>
        <p:spPr>
          <a:xfrm>
            <a:off x="1165860" y="5631180"/>
            <a:ext cx="563881" cy="83821"/>
          </a:xfrm>
          <a:custGeom>
            <a:avLst/>
            <a:gdLst/>
            <a:ahLst/>
            <a:cxnLst/>
            <a:rect l="0" t="0" r="0" b="0"/>
            <a:pathLst>
              <a:path w="563881" h="83821">
                <a:moveTo>
                  <a:pt x="0" y="76200"/>
                </a:moveTo>
                <a:lnTo>
                  <a:pt x="0" y="76200"/>
                </a:lnTo>
                <a:lnTo>
                  <a:pt x="0" y="83820"/>
                </a:lnTo>
                <a:lnTo>
                  <a:pt x="762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38100" y="83820"/>
                </a:lnTo>
                <a:lnTo>
                  <a:pt x="53340" y="83820"/>
                </a:lnTo>
                <a:lnTo>
                  <a:pt x="68580" y="83820"/>
                </a:lnTo>
                <a:lnTo>
                  <a:pt x="83820" y="83820"/>
                </a:lnTo>
                <a:lnTo>
                  <a:pt x="106680" y="83820"/>
                </a:lnTo>
                <a:lnTo>
                  <a:pt x="121920" y="76200"/>
                </a:lnTo>
                <a:lnTo>
                  <a:pt x="144780" y="76200"/>
                </a:lnTo>
                <a:lnTo>
                  <a:pt x="167640" y="76200"/>
                </a:lnTo>
                <a:lnTo>
                  <a:pt x="190500" y="68580"/>
                </a:lnTo>
                <a:lnTo>
                  <a:pt x="213360" y="68580"/>
                </a:lnTo>
                <a:lnTo>
                  <a:pt x="236220" y="60960"/>
                </a:lnTo>
                <a:lnTo>
                  <a:pt x="266700" y="60960"/>
                </a:lnTo>
                <a:lnTo>
                  <a:pt x="289560" y="53340"/>
                </a:lnTo>
                <a:lnTo>
                  <a:pt x="312420" y="53340"/>
                </a:lnTo>
                <a:lnTo>
                  <a:pt x="335280" y="45720"/>
                </a:lnTo>
                <a:lnTo>
                  <a:pt x="358140" y="45720"/>
                </a:lnTo>
                <a:lnTo>
                  <a:pt x="381000" y="38100"/>
                </a:lnTo>
                <a:lnTo>
                  <a:pt x="403860" y="30480"/>
                </a:lnTo>
                <a:lnTo>
                  <a:pt x="426720" y="30480"/>
                </a:lnTo>
                <a:lnTo>
                  <a:pt x="449580" y="22860"/>
                </a:lnTo>
                <a:lnTo>
                  <a:pt x="472440" y="22860"/>
                </a:lnTo>
                <a:lnTo>
                  <a:pt x="487680" y="15240"/>
                </a:lnTo>
                <a:lnTo>
                  <a:pt x="502920" y="7620"/>
                </a:lnTo>
                <a:lnTo>
                  <a:pt x="525780" y="7620"/>
                </a:lnTo>
                <a:lnTo>
                  <a:pt x="541020" y="0"/>
                </a:lnTo>
                <a:lnTo>
                  <a:pt x="563880" y="0"/>
                </a:lnTo>
                <a:lnTo>
                  <a:pt x="563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Freeform 5128"/>
          <p:cNvSpPr/>
          <p:nvPr/>
        </p:nvSpPr>
        <p:spPr>
          <a:xfrm>
            <a:off x="1348740" y="5745480"/>
            <a:ext cx="83821" cy="205741"/>
          </a:xfrm>
          <a:custGeom>
            <a:avLst/>
            <a:gdLst/>
            <a:ahLst/>
            <a:cxnLst/>
            <a:rect l="0" t="0" r="0" b="0"/>
            <a:pathLst>
              <a:path w="83821" h="205741">
                <a:moveTo>
                  <a:pt x="8382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45720" y="60960"/>
                </a:lnTo>
                <a:lnTo>
                  <a:pt x="45720" y="68580"/>
                </a:lnTo>
                <a:lnTo>
                  <a:pt x="38100" y="83820"/>
                </a:lnTo>
                <a:lnTo>
                  <a:pt x="30480" y="91440"/>
                </a:lnTo>
                <a:lnTo>
                  <a:pt x="22860" y="106680"/>
                </a:lnTo>
                <a:lnTo>
                  <a:pt x="22860" y="121920"/>
                </a:lnTo>
                <a:lnTo>
                  <a:pt x="15240" y="13716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0" name="Freeform 5129"/>
          <p:cNvSpPr/>
          <p:nvPr/>
        </p:nvSpPr>
        <p:spPr>
          <a:xfrm>
            <a:off x="1485900" y="5745480"/>
            <a:ext cx="175261" cy="213361"/>
          </a:xfrm>
          <a:custGeom>
            <a:avLst/>
            <a:gdLst/>
            <a:ahLst/>
            <a:cxnLst/>
            <a:rect l="0" t="0" r="0" b="0"/>
            <a:pathLst>
              <a:path w="175261" h="213361">
                <a:moveTo>
                  <a:pt x="15240" y="22860"/>
                </a:moveTo>
                <a:lnTo>
                  <a:pt x="1524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9540" y="53340"/>
                </a:lnTo>
                <a:lnTo>
                  <a:pt x="129540" y="60960"/>
                </a:lnTo>
                <a:lnTo>
                  <a:pt x="121920" y="68580"/>
                </a:lnTo>
                <a:lnTo>
                  <a:pt x="114300" y="68580"/>
                </a:lnTo>
                <a:lnTo>
                  <a:pt x="114300" y="76200"/>
                </a:lnTo>
                <a:lnTo>
                  <a:pt x="106680" y="83820"/>
                </a:lnTo>
                <a:lnTo>
                  <a:pt x="99060" y="91440"/>
                </a:lnTo>
                <a:lnTo>
                  <a:pt x="83820" y="99060"/>
                </a:lnTo>
                <a:lnTo>
                  <a:pt x="76200" y="114300"/>
                </a:lnTo>
                <a:lnTo>
                  <a:pt x="68580" y="121920"/>
                </a:lnTo>
                <a:lnTo>
                  <a:pt x="60960" y="129540"/>
                </a:lnTo>
                <a:lnTo>
                  <a:pt x="53340" y="137160"/>
                </a:lnTo>
                <a:lnTo>
                  <a:pt x="38100" y="144780"/>
                </a:lnTo>
                <a:lnTo>
                  <a:pt x="30480" y="152400"/>
                </a:lnTo>
                <a:lnTo>
                  <a:pt x="22860" y="160020"/>
                </a:lnTo>
                <a:lnTo>
                  <a:pt x="15240" y="167640"/>
                </a:lnTo>
                <a:lnTo>
                  <a:pt x="15240" y="175260"/>
                </a:lnTo>
                <a:lnTo>
                  <a:pt x="7620" y="18288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198120"/>
                </a:lnTo>
                <a:lnTo>
                  <a:pt x="7620" y="205740"/>
                </a:lnTo>
                <a:lnTo>
                  <a:pt x="7620" y="205740"/>
                </a:lnTo>
                <a:lnTo>
                  <a:pt x="7620" y="205740"/>
                </a:lnTo>
                <a:lnTo>
                  <a:pt x="15240" y="213360"/>
                </a:lnTo>
                <a:lnTo>
                  <a:pt x="15240" y="213360"/>
                </a:lnTo>
                <a:lnTo>
                  <a:pt x="22860" y="213360"/>
                </a:lnTo>
                <a:lnTo>
                  <a:pt x="30480" y="213360"/>
                </a:lnTo>
                <a:lnTo>
                  <a:pt x="38100" y="213360"/>
                </a:lnTo>
                <a:lnTo>
                  <a:pt x="53340" y="213360"/>
                </a:lnTo>
                <a:lnTo>
                  <a:pt x="60960" y="213360"/>
                </a:lnTo>
                <a:lnTo>
                  <a:pt x="76200" y="213360"/>
                </a:lnTo>
                <a:lnTo>
                  <a:pt x="91440" y="213360"/>
                </a:lnTo>
                <a:lnTo>
                  <a:pt x="106680" y="213360"/>
                </a:lnTo>
                <a:lnTo>
                  <a:pt x="121920" y="205740"/>
                </a:lnTo>
                <a:lnTo>
                  <a:pt x="129540" y="205740"/>
                </a:lnTo>
                <a:lnTo>
                  <a:pt x="144780" y="205740"/>
                </a:lnTo>
                <a:lnTo>
                  <a:pt x="152400" y="205740"/>
                </a:lnTo>
                <a:lnTo>
                  <a:pt x="160020" y="205740"/>
                </a:lnTo>
                <a:lnTo>
                  <a:pt x="175260" y="205740"/>
                </a:lnTo>
                <a:lnTo>
                  <a:pt x="17526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1" name="Freeform 5130"/>
          <p:cNvSpPr/>
          <p:nvPr/>
        </p:nvSpPr>
        <p:spPr>
          <a:xfrm>
            <a:off x="1882140" y="5661660"/>
            <a:ext cx="91441" cy="1"/>
          </a:xfrm>
          <a:custGeom>
            <a:avLst/>
            <a:gdLst/>
            <a:ahLst/>
            <a:cxnLst/>
            <a:rect l="0" t="0" r="0" b="0"/>
            <a:pathLst>
              <a:path w="9144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14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2" name="Freeform 5131"/>
          <p:cNvSpPr/>
          <p:nvPr/>
        </p:nvSpPr>
        <p:spPr>
          <a:xfrm>
            <a:off x="1874520" y="5730240"/>
            <a:ext cx="160021" cy="7621"/>
          </a:xfrm>
          <a:custGeom>
            <a:avLst/>
            <a:gdLst/>
            <a:ahLst/>
            <a:cxnLst/>
            <a:rect l="0" t="0" r="0" b="0"/>
            <a:pathLst>
              <a:path w="1600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3" name="Freeform 5132"/>
          <p:cNvSpPr/>
          <p:nvPr/>
        </p:nvSpPr>
        <p:spPr>
          <a:xfrm>
            <a:off x="2301240" y="5364480"/>
            <a:ext cx="7621" cy="198121"/>
          </a:xfrm>
          <a:custGeom>
            <a:avLst/>
            <a:gdLst/>
            <a:ahLst/>
            <a:cxnLst/>
            <a:rect l="0" t="0" r="0" b="0"/>
            <a:pathLst>
              <a:path w="7621" h="19812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98120"/>
                </a:lnTo>
                <a:lnTo>
                  <a:pt x="762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4" name="Freeform 5133"/>
          <p:cNvSpPr/>
          <p:nvPr/>
        </p:nvSpPr>
        <p:spPr>
          <a:xfrm>
            <a:off x="2171700" y="5669280"/>
            <a:ext cx="259081" cy="15241"/>
          </a:xfrm>
          <a:custGeom>
            <a:avLst/>
            <a:gdLst/>
            <a:ahLst/>
            <a:cxnLst/>
            <a:rect l="0" t="0" r="0" b="0"/>
            <a:pathLst>
              <a:path w="259081" h="1524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7620"/>
                </a:lnTo>
                <a:lnTo>
                  <a:pt x="213360" y="7620"/>
                </a:lnTo>
                <a:lnTo>
                  <a:pt x="228600" y="7620"/>
                </a:lnTo>
                <a:lnTo>
                  <a:pt x="236220" y="7620"/>
                </a:lnTo>
                <a:lnTo>
                  <a:pt x="243840" y="7620"/>
                </a:lnTo>
                <a:lnTo>
                  <a:pt x="259080" y="15240"/>
                </a:lnTo>
                <a:lnTo>
                  <a:pt x="25908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5" name="Freeform 5134"/>
          <p:cNvSpPr/>
          <p:nvPr/>
        </p:nvSpPr>
        <p:spPr>
          <a:xfrm>
            <a:off x="2293620" y="5745480"/>
            <a:ext cx="152401" cy="236221"/>
          </a:xfrm>
          <a:custGeom>
            <a:avLst/>
            <a:gdLst/>
            <a:ahLst/>
            <a:cxnLst/>
            <a:rect l="0" t="0" r="0" b="0"/>
            <a:pathLst>
              <a:path w="152401" h="236221">
                <a:moveTo>
                  <a:pt x="38100" y="0"/>
                </a:moveTo>
                <a:lnTo>
                  <a:pt x="30480" y="0"/>
                </a:lnTo>
                <a:lnTo>
                  <a:pt x="2286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1524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22860"/>
                </a:lnTo>
                <a:lnTo>
                  <a:pt x="106680" y="22860"/>
                </a:lnTo>
                <a:lnTo>
                  <a:pt x="114300" y="30480"/>
                </a:lnTo>
                <a:lnTo>
                  <a:pt x="129540" y="30480"/>
                </a:lnTo>
                <a:lnTo>
                  <a:pt x="137160" y="38100"/>
                </a:lnTo>
                <a:lnTo>
                  <a:pt x="137160" y="38100"/>
                </a:lnTo>
                <a:lnTo>
                  <a:pt x="144780" y="45720"/>
                </a:lnTo>
                <a:lnTo>
                  <a:pt x="152400" y="45720"/>
                </a:lnTo>
                <a:lnTo>
                  <a:pt x="152400" y="53340"/>
                </a:lnTo>
                <a:lnTo>
                  <a:pt x="152400" y="5334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44780" y="60960"/>
                </a:lnTo>
                <a:lnTo>
                  <a:pt x="144780" y="60960"/>
                </a:lnTo>
                <a:lnTo>
                  <a:pt x="137160" y="60960"/>
                </a:lnTo>
                <a:lnTo>
                  <a:pt x="129540" y="68580"/>
                </a:lnTo>
                <a:lnTo>
                  <a:pt x="114300" y="68580"/>
                </a:lnTo>
                <a:lnTo>
                  <a:pt x="106680" y="68580"/>
                </a:lnTo>
                <a:lnTo>
                  <a:pt x="99060" y="68580"/>
                </a:lnTo>
                <a:lnTo>
                  <a:pt x="83820" y="68580"/>
                </a:lnTo>
                <a:lnTo>
                  <a:pt x="76200" y="68580"/>
                </a:lnTo>
                <a:lnTo>
                  <a:pt x="68580" y="76200"/>
                </a:lnTo>
                <a:lnTo>
                  <a:pt x="60960" y="83820"/>
                </a:lnTo>
                <a:lnTo>
                  <a:pt x="53340" y="83820"/>
                </a:lnTo>
                <a:lnTo>
                  <a:pt x="45720" y="91440"/>
                </a:lnTo>
                <a:lnTo>
                  <a:pt x="45720" y="99060"/>
                </a:lnTo>
                <a:lnTo>
                  <a:pt x="38100" y="99060"/>
                </a:lnTo>
                <a:lnTo>
                  <a:pt x="38100" y="106680"/>
                </a:lnTo>
                <a:lnTo>
                  <a:pt x="38100" y="121920"/>
                </a:lnTo>
                <a:lnTo>
                  <a:pt x="45720" y="129540"/>
                </a:lnTo>
                <a:lnTo>
                  <a:pt x="45720" y="137160"/>
                </a:lnTo>
                <a:lnTo>
                  <a:pt x="45720" y="144780"/>
                </a:lnTo>
                <a:lnTo>
                  <a:pt x="53340" y="152400"/>
                </a:lnTo>
                <a:lnTo>
                  <a:pt x="60960" y="167640"/>
                </a:lnTo>
                <a:lnTo>
                  <a:pt x="68580" y="175260"/>
                </a:lnTo>
                <a:lnTo>
                  <a:pt x="76200" y="182880"/>
                </a:lnTo>
                <a:lnTo>
                  <a:pt x="83820" y="198120"/>
                </a:lnTo>
                <a:lnTo>
                  <a:pt x="83820" y="205740"/>
                </a:lnTo>
                <a:lnTo>
                  <a:pt x="91440" y="213360"/>
                </a:lnTo>
                <a:lnTo>
                  <a:pt x="91440" y="220980"/>
                </a:lnTo>
                <a:lnTo>
                  <a:pt x="91440" y="228600"/>
                </a:lnTo>
                <a:lnTo>
                  <a:pt x="91440" y="228600"/>
                </a:lnTo>
                <a:lnTo>
                  <a:pt x="91440" y="236220"/>
                </a:lnTo>
                <a:lnTo>
                  <a:pt x="91440" y="236220"/>
                </a:lnTo>
                <a:lnTo>
                  <a:pt x="91440" y="236220"/>
                </a:lnTo>
                <a:lnTo>
                  <a:pt x="83820" y="236220"/>
                </a:lnTo>
                <a:lnTo>
                  <a:pt x="83820" y="236220"/>
                </a:lnTo>
                <a:lnTo>
                  <a:pt x="76200" y="236220"/>
                </a:lnTo>
                <a:lnTo>
                  <a:pt x="60960" y="236220"/>
                </a:lnTo>
                <a:lnTo>
                  <a:pt x="53340" y="228600"/>
                </a:lnTo>
                <a:lnTo>
                  <a:pt x="45720" y="228600"/>
                </a:lnTo>
                <a:lnTo>
                  <a:pt x="38100" y="220980"/>
                </a:lnTo>
                <a:lnTo>
                  <a:pt x="30480" y="220980"/>
                </a:lnTo>
                <a:lnTo>
                  <a:pt x="22860" y="213360"/>
                </a:lnTo>
                <a:lnTo>
                  <a:pt x="15240" y="213360"/>
                </a:lnTo>
                <a:lnTo>
                  <a:pt x="7620" y="205740"/>
                </a:lnTo>
                <a:lnTo>
                  <a:pt x="7620" y="205740"/>
                </a:lnTo>
                <a:lnTo>
                  <a:pt x="0" y="198120"/>
                </a:lnTo>
                <a:lnTo>
                  <a:pt x="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6" name="Freeform 5135"/>
          <p:cNvSpPr/>
          <p:nvPr/>
        </p:nvSpPr>
        <p:spPr>
          <a:xfrm>
            <a:off x="2613660" y="5715000"/>
            <a:ext cx="205741" cy="30481"/>
          </a:xfrm>
          <a:custGeom>
            <a:avLst/>
            <a:gdLst/>
            <a:ahLst/>
            <a:cxnLst/>
            <a:rect l="0" t="0" r="0" b="0"/>
            <a:pathLst>
              <a:path w="205741" h="304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37160" y="2286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75260" y="22860"/>
                </a:lnTo>
                <a:lnTo>
                  <a:pt x="182880" y="30480"/>
                </a:lnTo>
                <a:lnTo>
                  <a:pt x="205740" y="30480"/>
                </a:lnTo>
                <a:lnTo>
                  <a:pt x="20574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7" name="Freeform 5136"/>
          <p:cNvSpPr/>
          <p:nvPr/>
        </p:nvSpPr>
        <p:spPr>
          <a:xfrm>
            <a:off x="2667000" y="5791200"/>
            <a:ext cx="190501" cy="15241"/>
          </a:xfrm>
          <a:custGeom>
            <a:avLst/>
            <a:gdLst/>
            <a:ahLst/>
            <a:cxnLst/>
            <a:rect l="0" t="0" r="0" b="0"/>
            <a:pathLst>
              <a:path w="190501" h="15241">
                <a:moveTo>
                  <a:pt x="7620" y="15240"/>
                </a:move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8" name="Freeform 5137"/>
          <p:cNvSpPr/>
          <p:nvPr/>
        </p:nvSpPr>
        <p:spPr>
          <a:xfrm>
            <a:off x="2994660" y="5798820"/>
            <a:ext cx="83821" cy="45721"/>
          </a:xfrm>
          <a:custGeom>
            <a:avLst/>
            <a:gdLst/>
            <a:ahLst/>
            <a:cxnLst/>
            <a:rect l="0" t="0" r="0" b="0"/>
            <a:pathLst>
              <a:path w="83821" h="45721">
                <a:moveTo>
                  <a:pt x="83820" y="15240"/>
                </a:moveTo>
                <a:lnTo>
                  <a:pt x="83820" y="15240"/>
                </a:lnTo>
                <a:lnTo>
                  <a:pt x="83820" y="22860"/>
                </a:lnTo>
                <a:lnTo>
                  <a:pt x="83820" y="2286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38100"/>
                </a:lnTo>
                <a:lnTo>
                  <a:pt x="83820" y="38100"/>
                </a:lnTo>
                <a:lnTo>
                  <a:pt x="83820" y="38100"/>
                </a:lnTo>
                <a:lnTo>
                  <a:pt x="8382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68580" y="45720"/>
                </a:lnTo>
                <a:lnTo>
                  <a:pt x="60960" y="45720"/>
                </a:lnTo>
                <a:lnTo>
                  <a:pt x="53340" y="45720"/>
                </a:lnTo>
                <a:lnTo>
                  <a:pt x="45720" y="4572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15240"/>
                </a:lnTo>
                <a:lnTo>
                  <a:pt x="6858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22860"/>
                </a:lnTo>
                <a:lnTo>
                  <a:pt x="68580" y="22860"/>
                </a:lnTo>
                <a:lnTo>
                  <a:pt x="68580" y="30480"/>
                </a:lnTo>
                <a:lnTo>
                  <a:pt x="68580" y="3048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048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9" name="Freeform 5138"/>
          <p:cNvSpPr/>
          <p:nvPr/>
        </p:nvSpPr>
        <p:spPr>
          <a:xfrm>
            <a:off x="3093720" y="5577840"/>
            <a:ext cx="243841" cy="220981"/>
          </a:xfrm>
          <a:custGeom>
            <a:avLst/>
            <a:gdLst/>
            <a:ahLst/>
            <a:cxnLst/>
            <a:rect l="0" t="0" r="0" b="0"/>
            <a:pathLst>
              <a:path w="243841" h="220981">
                <a:moveTo>
                  <a:pt x="7620" y="3810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7620"/>
                </a:lnTo>
                <a:lnTo>
                  <a:pt x="190500" y="7620"/>
                </a:lnTo>
                <a:lnTo>
                  <a:pt x="205740" y="7620"/>
                </a:lnTo>
                <a:lnTo>
                  <a:pt x="21336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30480"/>
                </a:lnTo>
                <a:lnTo>
                  <a:pt x="213360" y="30480"/>
                </a:lnTo>
                <a:lnTo>
                  <a:pt x="205740" y="45720"/>
                </a:lnTo>
                <a:lnTo>
                  <a:pt x="198120" y="45720"/>
                </a:lnTo>
                <a:lnTo>
                  <a:pt x="190500" y="53340"/>
                </a:lnTo>
                <a:lnTo>
                  <a:pt x="175260" y="60960"/>
                </a:lnTo>
                <a:lnTo>
                  <a:pt x="167640" y="68580"/>
                </a:lnTo>
                <a:lnTo>
                  <a:pt x="152400" y="68580"/>
                </a:lnTo>
                <a:lnTo>
                  <a:pt x="137160" y="76200"/>
                </a:lnTo>
                <a:lnTo>
                  <a:pt x="129540" y="83820"/>
                </a:lnTo>
                <a:lnTo>
                  <a:pt x="121920" y="83820"/>
                </a:lnTo>
                <a:lnTo>
                  <a:pt x="114300" y="91440"/>
                </a:lnTo>
                <a:lnTo>
                  <a:pt x="106680" y="91440"/>
                </a:lnTo>
                <a:lnTo>
                  <a:pt x="106680" y="91440"/>
                </a:lnTo>
                <a:lnTo>
                  <a:pt x="106680" y="99060"/>
                </a:lnTo>
                <a:lnTo>
                  <a:pt x="106680" y="99060"/>
                </a:lnTo>
                <a:lnTo>
                  <a:pt x="106680" y="106680"/>
                </a:lnTo>
                <a:lnTo>
                  <a:pt x="106680" y="106680"/>
                </a:lnTo>
                <a:lnTo>
                  <a:pt x="114300" y="106680"/>
                </a:lnTo>
                <a:lnTo>
                  <a:pt x="121920" y="114300"/>
                </a:lnTo>
                <a:lnTo>
                  <a:pt x="129540" y="114300"/>
                </a:lnTo>
                <a:lnTo>
                  <a:pt x="144780" y="121920"/>
                </a:lnTo>
                <a:lnTo>
                  <a:pt x="160020" y="129540"/>
                </a:lnTo>
                <a:lnTo>
                  <a:pt x="175260" y="129540"/>
                </a:lnTo>
                <a:lnTo>
                  <a:pt x="190500" y="137160"/>
                </a:lnTo>
                <a:lnTo>
                  <a:pt x="205740" y="144780"/>
                </a:lnTo>
                <a:lnTo>
                  <a:pt x="213360" y="152400"/>
                </a:lnTo>
                <a:lnTo>
                  <a:pt x="228600" y="160020"/>
                </a:lnTo>
                <a:lnTo>
                  <a:pt x="236220" y="167640"/>
                </a:lnTo>
                <a:lnTo>
                  <a:pt x="243840" y="175260"/>
                </a:lnTo>
                <a:lnTo>
                  <a:pt x="243840" y="182880"/>
                </a:lnTo>
                <a:lnTo>
                  <a:pt x="243840" y="182880"/>
                </a:lnTo>
                <a:lnTo>
                  <a:pt x="243840" y="190500"/>
                </a:lnTo>
                <a:lnTo>
                  <a:pt x="243840" y="198120"/>
                </a:lnTo>
                <a:lnTo>
                  <a:pt x="243840" y="198120"/>
                </a:lnTo>
                <a:lnTo>
                  <a:pt x="236220" y="205740"/>
                </a:lnTo>
                <a:lnTo>
                  <a:pt x="228600" y="205740"/>
                </a:lnTo>
                <a:lnTo>
                  <a:pt x="220980" y="213360"/>
                </a:lnTo>
                <a:lnTo>
                  <a:pt x="205740" y="213360"/>
                </a:lnTo>
                <a:lnTo>
                  <a:pt x="190500" y="213360"/>
                </a:lnTo>
                <a:lnTo>
                  <a:pt x="175260" y="220980"/>
                </a:lnTo>
                <a:lnTo>
                  <a:pt x="160020" y="220980"/>
                </a:lnTo>
                <a:lnTo>
                  <a:pt x="144780" y="213360"/>
                </a:lnTo>
                <a:lnTo>
                  <a:pt x="129540" y="213360"/>
                </a:lnTo>
                <a:lnTo>
                  <a:pt x="121920" y="213360"/>
                </a:lnTo>
                <a:lnTo>
                  <a:pt x="106680" y="213360"/>
                </a:lnTo>
                <a:lnTo>
                  <a:pt x="91440" y="213360"/>
                </a:lnTo>
                <a:lnTo>
                  <a:pt x="83820" y="213360"/>
                </a:lnTo>
                <a:lnTo>
                  <a:pt x="83820" y="205740"/>
                </a:lnTo>
                <a:lnTo>
                  <a:pt x="76200" y="198120"/>
                </a:lnTo>
                <a:lnTo>
                  <a:pt x="76200" y="198120"/>
                </a:lnTo>
                <a:lnTo>
                  <a:pt x="68580" y="190500"/>
                </a:lnTo>
                <a:lnTo>
                  <a:pt x="6858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0" name="Freeform 5139"/>
          <p:cNvSpPr/>
          <p:nvPr/>
        </p:nvSpPr>
        <p:spPr>
          <a:xfrm>
            <a:off x="3398520" y="5554980"/>
            <a:ext cx="213361" cy="182881"/>
          </a:xfrm>
          <a:custGeom>
            <a:avLst/>
            <a:gdLst/>
            <a:ahLst/>
            <a:cxnLst/>
            <a:rect l="0" t="0" r="0" b="0"/>
            <a:pathLst>
              <a:path w="213361" h="182881">
                <a:moveTo>
                  <a:pt x="15240" y="15240"/>
                </a:moveTo>
                <a:lnTo>
                  <a:pt x="1524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52400" y="15240"/>
                </a:lnTo>
                <a:lnTo>
                  <a:pt x="160020" y="22860"/>
                </a:lnTo>
                <a:lnTo>
                  <a:pt x="175260" y="22860"/>
                </a:lnTo>
                <a:lnTo>
                  <a:pt x="190500" y="30480"/>
                </a:lnTo>
                <a:lnTo>
                  <a:pt x="198120" y="30480"/>
                </a:lnTo>
                <a:lnTo>
                  <a:pt x="205740" y="38100"/>
                </a:lnTo>
                <a:lnTo>
                  <a:pt x="205740" y="38100"/>
                </a:lnTo>
                <a:lnTo>
                  <a:pt x="213360" y="38100"/>
                </a:lnTo>
                <a:lnTo>
                  <a:pt x="213360" y="38100"/>
                </a:lnTo>
                <a:lnTo>
                  <a:pt x="205740" y="45720"/>
                </a:lnTo>
                <a:lnTo>
                  <a:pt x="205740" y="45720"/>
                </a:lnTo>
                <a:lnTo>
                  <a:pt x="198120" y="53340"/>
                </a:lnTo>
                <a:lnTo>
                  <a:pt x="182880" y="53340"/>
                </a:lnTo>
                <a:lnTo>
                  <a:pt x="167640" y="53340"/>
                </a:lnTo>
                <a:lnTo>
                  <a:pt x="160020" y="60960"/>
                </a:lnTo>
                <a:lnTo>
                  <a:pt x="144780" y="60960"/>
                </a:lnTo>
                <a:lnTo>
                  <a:pt x="129540" y="68580"/>
                </a:lnTo>
                <a:lnTo>
                  <a:pt x="121920" y="68580"/>
                </a:lnTo>
                <a:lnTo>
                  <a:pt x="106680" y="76200"/>
                </a:lnTo>
                <a:lnTo>
                  <a:pt x="99060" y="76200"/>
                </a:lnTo>
                <a:lnTo>
                  <a:pt x="91440" y="83820"/>
                </a:lnTo>
                <a:lnTo>
                  <a:pt x="83820" y="91440"/>
                </a:lnTo>
                <a:lnTo>
                  <a:pt x="83820" y="91440"/>
                </a:lnTo>
                <a:lnTo>
                  <a:pt x="76200" y="99060"/>
                </a:lnTo>
                <a:lnTo>
                  <a:pt x="76200" y="99060"/>
                </a:lnTo>
                <a:lnTo>
                  <a:pt x="83820" y="106680"/>
                </a:lnTo>
                <a:lnTo>
                  <a:pt x="83820" y="114300"/>
                </a:lnTo>
                <a:lnTo>
                  <a:pt x="91440" y="114300"/>
                </a:lnTo>
                <a:lnTo>
                  <a:pt x="99060" y="121920"/>
                </a:lnTo>
                <a:lnTo>
                  <a:pt x="106680" y="129540"/>
                </a:lnTo>
                <a:lnTo>
                  <a:pt x="114300" y="137160"/>
                </a:lnTo>
                <a:lnTo>
                  <a:pt x="129540" y="137160"/>
                </a:lnTo>
                <a:lnTo>
                  <a:pt x="137160" y="144780"/>
                </a:lnTo>
                <a:lnTo>
                  <a:pt x="144780" y="152400"/>
                </a:lnTo>
                <a:lnTo>
                  <a:pt x="152400" y="160020"/>
                </a:lnTo>
                <a:lnTo>
                  <a:pt x="160020" y="160020"/>
                </a:lnTo>
                <a:lnTo>
                  <a:pt x="160020" y="167640"/>
                </a:lnTo>
                <a:lnTo>
                  <a:pt x="160020" y="167640"/>
                </a:lnTo>
                <a:lnTo>
                  <a:pt x="160020" y="175260"/>
                </a:lnTo>
                <a:lnTo>
                  <a:pt x="160020" y="175260"/>
                </a:lnTo>
                <a:lnTo>
                  <a:pt x="152400" y="175260"/>
                </a:lnTo>
                <a:lnTo>
                  <a:pt x="144780" y="175260"/>
                </a:lnTo>
                <a:lnTo>
                  <a:pt x="137160" y="182880"/>
                </a:lnTo>
                <a:lnTo>
                  <a:pt x="129540" y="182880"/>
                </a:lnTo>
                <a:lnTo>
                  <a:pt x="114300" y="182880"/>
                </a:lnTo>
                <a:lnTo>
                  <a:pt x="106680" y="182880"/>
                </a:lnTo>
                <a:lnTo>
                  <a:pt x="91440" y="182880"/>
                </a:lnTo>
                <a:lnTo>
                  <a:pt x="76200" y="182880"/>
                </a:lnTo>
                <a:lnTo>
                  <a:pt x="60960" y="182880"/>
                </a:lnTo>
                <a:lnTo>
                  <a:pt x="53340" y="175260"/>
                </a:lnTo>
                <a:lnTo>
                  <a:pt x="38100" y="175260"/>
                </a:lnTo>
                <a:lnTo>
                  <a:pt x="30480" y="175260"/>
                </a:lnTo>
                <a:lnTo>
                  <a:pt x="22860" y="175260"/>
                </a:lnTo>
                <a:lnTo>
                  <a:pt x="15240" y="175260"/>
                </a:lnTo>
                <a:lnTo>
                  <a:pt x="762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1" name="Freeform 5140"/>
          <p:cNvSpPr/>
          <p:nvPr/>
        </p:nvSpPr>
        <p:spPr>
          <a:xfrm>
            <a:off x="3848100" y="570738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2" name="Freeform 5141"/>
          <p:cNvSpPr/>
          <p:nvPr/>
        </p:nvSpPr>
        <p:spPr>
          <a:xfrm>
            <a:off x="3855720" y="577596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3" name="Freeform 5142"/>
          <p:cNvSpPr/>
          <p:nvPr/>
        </p:nvSpPr>
        <p:spPr>
          <a:xfrm>
            <a:off x="4099560" y="5600700"/>
            <a:ext cx="213361" cy="228601"/>
          </a:xfrm>
          <a:custGeom>
            <a:avLst/>
            <a:gdLst/>
            <a:ahLst/>
            <a:cxnLst/>
            <a:rect l="0" t="0" r="0" b="0"/>
            <a:pathLst>
              <a:path w="213361" h="228601">
                <a:moveTo>
                  <a:pt x="0" y="38100"/>
                </a:move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7620"/>
                </a:lnTo>
                <a:lnTo>
                  <a:pt x="198120" y="7620"/>
                </a:lnTo>
                <a:lnTo>
                  <a:pt x="205740" y="7620"/>
                </a:lnTo>
                <a:lnTo>
                  <a:pt x="205740" y="15240"/>
                </a:lnTo>
                <a:lnTo>
                  <a:pt x="213360" y="15240"/>
                </a:lnTo>
                <a:lnTo>
                  <a:pt x="213360" y="15240"/>
                </a:lnTo>
                <a:lnTo>
                  <a:pt x="213360" y="22860"/>
                </a:lnTo>
                <a:lnTo>
                  <a:pt x="213360" y="22860"/>
                </a:lnTo>
                <a:lnTo>
                  <a:pt x="213360" y="22860"/>
                </a:lnTo>
                <a:lnTo>
                  <a:pt x="213360" y="22860"/>
                </a:lnTo>
                <a:lnTo>
                  <a:pt x="205740" y="30480"/>
                </a:lnTo>
                <a:lnTo>
                  <a:pt x="198120" y="30480"/>
                </a:lnTo>
                <a:lnTo>
                  <a:pt x="190500" y="38100"/>
                </a:lnTo>
                <a:lnTo>
                  <a:pt x="182880" y="3810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44780" y="45720"/>
                </a:lnTo>
                <a:lnTo>
                  <a:pt x="137160" y="53340"/>
                </a:lnTo>
                <a:lnTo>
                  <a:pt x="121920" y="53340"/>
                </a:lnTo>
                <a:lnTo>
                  <a:pt x="106680" y="60960"/>
                </a:lnTo>
                <a:lnTo>
                  <a:pt x="99060" y="60960"/>
                </a:lnTo>
                <a:lnTo>
                  <a:pt x="91440" y="68580"/>
                </a:lnTo>
                <a:lnTo>
                  <a:pt x="83820" y="68580"/>
                </a:lnTo>
                <a:lnTo>
                  <a:pt x="83820" y="76200"/>
                </a:lnTo>
                <a:lnTo>
                  <a:pt x="76200" y="83820"/>
                </a:lnTo>
                <a:lnTo>
                  <a:pt x="68580" y="83820"/>
                </a:lnTo>
                <a:lnTo>
                  <a:pt x="68580" y="91440"/>
                </a:lnTo>
                <a:lnTo>
                  <a:pt x="68580" y="91440"/>
                </a:lnTo>
                <a:lnTo>
                  <a:pt x="68580" y="99060"/>
                </a:lnTo>
                <a:lnTo>
                  <a:pt x="76200" y="99060"/>
                </a:lnTo>
                <a:lnTo>
                  <a:pt x="83820" y="106680"/>
                </a:lnTo>
                <a:lnTo>
                  <a:pt x="91440" y="106680"/>
                </a:lnTo>
                <a:lnTo>
                  <a:pt x="106680" y="114300"/>
                </a:lnTo>
                <a:lnTo>
                  <a:pt x="114300" y="121920"/>
                </a:lnTo>
                <a:lnTo>
                  <a:pt x="129540" y="121920"/>
                </a:lnTo>
                <a:lnTo>
                  <a:pt x="144780" y="129540"/>
                </a:lnTo>
                <a:lnTo>
                  <a:pt x="152400" y="137160"/>
                </a:lnTo>
                <a:lnTo>
                  <a:pt x="167640" y="144780"/>
                </a:lnTo>
                <a:lnTo>
                  <a:pt x="175260" y="152400"/>
                </a:lnTo>
                <a:lnTo>
                  <a:pt x="182880" y="160020"/>
                </a:lnTo>
                <a:lnTo>
                  <a:pt x="190500" y="167640"/>
                </a:lnTo>
                <a:lnTo>
                  <a:pt x="198120" y="175260"/>
                </a:lnTo>
                <a:lnTo>
                  <a:pt x="198120" y="175260"/>
                </a:lnTo>
                <a:lnTo>
                  <a:pt x="205740" y="182880"/>
                </a:lnTo>
                <a:lnTo>
                  <a:pt x="205740" y="190500"/>
                </a:lnTo>
                <a:lnTo>
                  <a:pt x="205740" y="190500"/>
                </a:lnTo>
                <a:lnTo>
                  <a:pt x="198120" y="198120"/>
                </a:lnTo>
                <a:lnTo>
                  <a:pt x="198120" y="205740"/>
                </a:lnTo>
                <a:lnTo>
                  <a:pt x="190500" y="213360"/>
                </a:lnTo>
                <a:lnTo>
                  <a:pt x="182880" y="213360"/>
                </a:lnTo>
                <a:lnTo>
                  <a:pt x="175260" y="220980"/>
                </a:lnTo>
                <a:lnTo>
                  <a:pt x="160020" y="220980"/>
                </a:lnTo>
                <a:lnTo>
                  <a:pt x="152400" y="228600"/>
                </a:lnTo>
                <a:lnTo>
                  <a:pt x="144780" y="228600"/>
                </a:lnTo>
                <a:lnTo>
                  <a:pt x="129540" y="228600"/>
                </a:lnTo>
                <a:lnTo>
                  <a:pt x="121920" y="228600"/>
                </a:lnTo>
                <a:lnTo>
                  <a:pt x="106680" y="228600"/>
                </a:lnTo>
                <a:lnTo>
                  <a:pt x="99060" y="228600"/>
                </a:lnTo>
                <a:lnTo>
                  <a:pt x="83820" y="228600"/>
                </a:lnTo>
                <a:lnTo>
                  <a:pt x="76200" y="228600"/>
                </a:lnTo>
                <a:lnTo>
                  <a:pt x="68580" y="220980"/>
                </a:lnTo>
                <a:lnTo>
                  <a:pt x="60960" y="220980"/>
                </a:lnTo>
                <a:lnTo>
                  <a:pt x="53340" y="213360"/>
                </a:lnTo>
                <a:lnTo>
                  <a:pt x="45720" y="213360"/>
                </a:lnTo>
                <a:lnTo>
                  <a:pt x="45720" y="205740"/>
                </a:lnTo>
                <a:lnTo>
                  <a:pt x="38100" y="198120"/>
                </a:lnTo>
                <a:lnTo>
                  <a:pt x="3810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4" name="Freeform 5143"/>
          <p:cNvSpPr/>
          <p:nvPr/>
        </p:nvSpPr>
        <p:spPr>
          <a:xfrm>
            <a:off x="4381500" y="5608320"/>
            <a:ext cx="167641" cy="213361"/>
          </a:xfrm>
          <a:custGeom>
            <a:avLst/>
            <a:gdLst/>
            <a:ahLst/>
            <a:cxnLst/>
            <a:rect l="0" t="0" r="0" b="0"/>
            <a:pathLst>
              <a:path w="167641" h="213361">
                <a:moveTo>
                  <a:pt x="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99060" y="15240"/>
                </a:lnTo>
                <a:lnTo>
                  <a:pt x="106680" y="22860"/>
                </a:lnTo>
                <a:lnTo>
                  <a:pt x="114300" y="30480"/>
                </a:lnTo>
                <a:lnTo>
                  <a:pt x="129540" y="30480"/>
                </a:lnTo>
                <a:lnTo>
                  <a:pt x="137160" y="38100"/>
                </a:lnTo>
                <a:lnTo>
                  <a:pt x="144780" y="45720"/>
                </a:lnTo>
                <a:lnTo>
                  <a:pt x="152400" y="53340"/>
                </a:lnTo>
                <a:lnTo>
                  <a:pt x="160020" y="53340"/>
                </a:lnTo>
                <a:lnTo>
                  <a:pt x="160020" y="60960"/>
                </a:lnTo>
                <a:lnTo>
                  <a:pt x="167640" y="60960"/>
                </a:lnTo>
                <a:lnTo>
                  <a:pt x="167640" y="68580"/>
                </a:lnTo>
                <a:lnTo>
                  <a:pt x="160020" y="68580"/>
                </a:lnTo>
                <a:lnTo>
                  <a:pt x="160020" y="76200"/>
                </a:lnTo>
                <a:lnTo>
                  <a:pt x="152400" y="76200"/>
                </a:lnTo>
                <a:lnTo>
                  <a:pt x="144780" y="76200"/>
                </a:lnTo>
                <a:lnTo>
                  <a:pt x="137160" y="83820"/>
                </a:lnTo>
                <a:lnTo>
                  <a:pt x="129540" y="83820"/>
                </a:lnTo>
                <a:lnTo>
                  <a:pt x="121920" y="83820"/>
                </a:lnTo>
                <a:lnTo>
                  <a:pt x="106680" y="83820"/>
                </a:lnTo>
                <a:lnTo>
                  <a:pt x="99060" y="83820"/>
                </a:lnTo>
                <a:lnTo>
                  <a:pt x="83820" y="91440"/>
                </a:lnTo>
                <a:lnTo>
                  <a:pt x="76200" y="91440"/>
                </a:lnTo>
                <a:lnTo>
                  <a:pt x="68580" y="91440"/>
                </a:lnTo>
                <a:lnTo>
                  <a:pt x="60960" y="99060"/>
                </a:lnTo>
                <a:lnTo>
                  <a:pt x="60960" y="99060"/>
                </a:lnTo>
                <a:lnTo>
                  <a:pt x="53340" y="99060"/>
                </a:lnTo>
                <a:lnTo>
                  <a:pt x="53340" y="106680"/>
                </a:lnTo>
                <a:lnTo>
                  <a:pt x="45720" y="114300"/>
                </a:lnTo>
                <a:lnTo>
                  <a:pt x="53340" y="114300"/>
                </a:lnTo>
                <a:lnTo>
                  <a:pt x="53340" y="121920"/>
                </a:lnTo>
                <a:lnTo>
                  <a:pt x="53340" y="129540"/>
                </a:lnTo>
                <a:lnTo>
                  <a:pt x="60960" y="137160"/>
                </a:lnTo>
                <a:lnTo>
                  <a:pt x="68580" y="144780"/>
                </a:lnTo>
                <a:lnTo>
                  <a:pt x="76200" y="152400"/>
                </a:lnTo>
                <a:lnTo>
                  <a:pt x="83820" y="160020"/>
                </a:lnTo>
                <a:lnTo>
                  <a:pt x="99060" y="167640"/>
                </a:lnTo>
                <a:lnTo>
                  <a:pt x="106680" y="175260"/>
                </a:lnTo>
                <a:lnTo>
                  <a:pt x="114300" y="182880"/>
                </a:lnTo>
                <a:lnTo>
                  <a:pt x="114300" y="198120"/>
                </a:lnTo>
                <a:lnTo>
                  <a:pt x="121920" y="198120"/>
                </a:lnTo>
                <a:lnTo>
                  <a:pt x="121920" y="205740"/>
                </a:lnTo>
                <a:lnTo>
                  <a:pt x="121920" y="205740"/>
                </a:lnTo>
                <a:lnTo>
                  <a:pt x="121920" y="205740"/>
                </a:lnTo>
                <a:lnTo>
                  <a:pt x="114300" y="213360"/>
                </a:lnTo>
                <a:lnTo>
                  <a:pt x="114300" y="213360"/>
                </a:lnTo>
                <a:lnTo>
                  <a:pt x="106680" y="213360"/>
                </a:lnTo>
                <a:lnTo>
                  <a:pt x="99060" y="213360"/>
                </a:lnTo>
                <a:lnTo>
                  <a:pt x="91440" y="213360"/>
                </a:lnTo>
                <a:lnTo>
                  <a:pt x="76200" y="205740"/>
                </a:lnTo>
                <a:lnTo>
                  <a:pt x="68580" y="205740"/>
                </a:lnTo>
                <a:lnTo>
                  <a:pt x="60960" y="205740"/>
                </a:lnTo>
                <a:lnTo>
                  <a:pt x="53340" y="205740"/>
                </a:lnTo>
                <a:lnTo>
                  <a:pt x="45720" y="198120"/>
                </a:lnTo>
                <a:lnTo>
                  <a:pt x="38100" y="198120"/>
                </a:lnTo>
                <a:lnTo>
                  <a:pt x="30480" y="190500"/>
                </a:lnTo>
                <a:lnTo>
                  <a:pt x="22860" y="182880"/>
                </a:lnTo>
                <a:lnTo>
                  <a:pt x="2286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5" name="Freeform 5144"/>
          <p:cNvSpPr/>
          <p:nvPr/>
        </p:nvSpPr>
        <p:spPr>
          <a:xfrm>
            <a:off x="4610100" y="5547360"/>
            <a:ext cx="167641" cy="114301"/>
          </a:xfrm>
          <a:custGeom>
            <a:avLst/>
            <a:gdLst/>
            <a:ahLst/>
            <a:cxnLst/>
            <a:rect l="0" t="0" r="0" b="0"/>
            <a:pathLst>
              <a:path w="167641" h="114301">
                <a:moveTo>
                  <a:pt x="137160" y="45720"/>
                </a:moveTo>
                <a:lnTo>
                  <a:pt x="144780" y="38100"/>
                </a:lnTo>
                <a:lnTo>
                  <a:pt x="144780" y="38100"/>
                </a:lnTo>
                <a:lnTo>
                  <a:pt x="152400" y="3048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7640" y="22860"/>
                </a:lnTo>
                <a:lnTo>
                  <a:pt x="167640" y="22860"/>
                </a:lnTo>
                <a:lnTo>
                  <a:pt x="167640" y="22860"/>
                </a:lnTo>
                <a:lnTo>
                  <a:pt x="167640" y="22860"/>
                </a:lnTo>
                <a:lnTo>
                  <a:pt x="167640" y="22860"/>
                </a:lnTo>
                <a:lnTo>
                  <a:pt x="167640" y="22860"/>
                </a:lnTo>
                <a:lnTo>
                  <a:pt x="167640" y="15240"/>
                </a:lnTo>
                <a:lnTo>
                  <a:pt x="160020" y="15240"/>
                </a:lnTo>
                <a:lnTo>
                  <a:pt x="152400" y="15240"/>
                </a:lnTo>
                <a:lnTo>
                  <a:pt x="144780" y="15240"/>
                </a:lnTo>
                <a:lnTo>
                  <a:pt x="129540" y="15240"/>
                </a:lnTo>
                <a:lnTo>
                  <a:pt x="121920" y="15240"/>
                </a:lnTo>
                <a:lnTo>
                  <a:pt x="106680" y="15240"/>
                </a:lnTo>
                <a:lnTo>
                  <a:pt x="91440" y="15240"/>
                </a:lnTo>
                <a:lnTo>
                  <a:pt x="76200" y="22860"/>
                </a:lnTo>
                <a:lnTo>
                  <a:pt x="68580" y="22860"/>
                </a:lnTo>
                <a:lnTo>
                  <a:pt x="5334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14300"/>
                </a:lnTo>
                <a:lnTo>
                  <a:pt x="30480" y="114300"/>
                </a:lnTo>
                <a:lnTo>
                  <a:pt x="45720" y="114300"/>
                </a:lnTo>
                <a:lnTo>
                  <a:pt x="60960" y="114300"/>
                </a:lnTo>
                <a:lnTo>
                  <a:pt x="68580" y="114300"/>
                </a:lnTo>
                <a:lnTo>
                  <a:pt x="76200" y="106680"/>
                </a:lnTo>
                <a:lnTo>
                  <a:pt x="83820" y="99060"/>
                </a:lnTo>
                <a:lnTo>
                  <a:pt x="91440" y="83820"/>
                </a:lnTo>
                <a:lnTo>
                  <a:pt x="91440" y="76200"/>
                </a:lnTo>
                <a:lnTo>
                  <a:pt x="99060" y="68580"/>
                </a:lnTo>
                <a:lnTo>
                  <a:pt x="99060" y="53340"/>
                </a:lnTo>
                <a:lnTo>
                  <a:pt x="99060" y="45720"/>
                </a:lnTo>
                <a:lnTo>
                  <a:pt x="91440" y="38100"/>
                </a:lnTo>
                <a:lnTo>
                  <a:pt x="91440" y="22860"/>
                </a:lnTo>
                <a:lnTo>
                  <a:pt x="83820" y="1524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6" name="Freeform 5145"/>
          <p:cNvSpPr/>
          <p:nvPr/>
        </p:nvSpPr>
        <p:spPr>
          <a:xfrm>
            <a:off x="4655820" y="5532120"/>
            <a:ext cx="259081" cy="304801"/>
          </a:xfrm>
          <a:custGeom>
            <a:avLst/>
            <a:gdLst/>
            <a:ahLst/>
            <a:cxnLst/>
            <a:rect l="0" t="0" r="0" b="0"/>
            <a:pathLst>
              <a:path w="259081" h="304801">
                <a:moveTo>
                  <a:pt x="259080" y="0"/>
                </a:moveTo>
                <a:lnTo>
                  <a:pt x="259080" y="0"/>
                </a:lnTo>
                <a:lnTo>
                  <a:pt x="259080" y="0"/>
                </a:lnTo>
                <a:lnTo>
                  <a:pt x="259080" y="0"/>
                </a:lnTo>
                <a:lnTo>
                  <a:pt x="259080" y="7620"/>
                </a:lnTo>
                <a:lnTo>
                  <a:pt x="259080" y="7620"/>
                </a:lnTo>
                <a:lnTo>
                  <a:pt x="259080" y="15240"/>
                </a:lnTo>
                <a:lnTo>
                  <a:pt x="251460" y="22860"/>
                </a:lnTo>
                <a:lnTo>
                  <a:pt x="243840" y="30480"/>
                </a:lnTo>
                <a:lnTo>
                  <a:pt x="243840" y="38100"/>
                </a:lnTo>
                <a:lnTo>
                  <a:pt x="236220" y="53340"/>
                </a:lnTo>
                <a:lnTo>
                  <a:pt x="220980" y="60960"/>
                </a:lnTo>
                <a:lnTo>
                  <a:pt x="213360" y="76200"/>
                </a:lnTo>
                <a:lnTo>
                  <a:pt x="198120" y="91440"/>
                </a:lnTo>
                <a:lnTo>
                  <a:pt x="190500" y="106680"/>
                </a:lnTo>
                <a:lnTo>
                  <a:pt x="175260" y="114300"/>
                </a:lnTo>
                <a:lnTo>
                  <a:pt x="160020" y="129540"/>
                </a:lnTo>
                <a:lnTo>
                  <a:pt x="144780" y="144780"/>
                </a:lnTo>
                <a:lnTo>
                  <a:pt x="137160" y="160020"/>
                </a:lnTo>
                <a:lnTo>
                  <a:pt x="121920" y="167640"/>
                </a:lnTo>
                <a:lnTo>
                  <a:pt x="106680" y="182880"/>
                </a:lnTo>
                <a:lnTo>
                  <a:pt x="91440" y="198120"/>
                </a:lnTo>
                <a:lnTo>
                  <a:pt x="76200" y="213360"/>
                </a:lnTo>
                <a:lnTo>
                  <a:pt x="68580" y="228600"/>
                </a:lnTo>
                <a:lnTo>
                  <a:pt x="53340" y="236220"/>
                </a:lnTo>
                <a:lnTo>
                  <a:pt x="38100" y="251460"/>
                </a:lnTo>
                <a:lnTo>
                  <a:pt x="30480" y="259080"/>
                </a:lnTo>
                <a:lnTo>
                  <a:pt x="22860" y="266700"/>
                </a:lnTo>
                <a:lnTo>
                  <a:pt x="15240" y="281940"/>
                </a:lnTo>
                <a:lnTo>
                  <a:pt x="7620" y="289560"/>
                </a:lnTo>
                <a:lnTo>
                  <a:pt x="0" y="289560"/>
                </a:lnTo>
                <a:lnTo>
                  <a:pt x="0" y="297180"/>
                </a:lnTo>
                <a:lnTo>
                  <a:pt x="0" y="297180"/>
                </a:lnTo>
                <a:lnTo>
                  <a:pt x="0" y="304800"/>
                </a:lnTo>
                <a:lnTo>
                  <a:pt x="0" y="3048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7" name="Freeform 5146"/>
          <p:cNvSpPr/>
          <p:nvPr/>
        </p:nvSpPr>
        <p:spPr>
          <a:xfrm>
            <a:off x="4800600" y="5730240"/>
            <a:ext cx="91441" cy="152401"/>
          </a:xfrm>
          <a:custGeom>
            <a:avLst/>
            <a:gdLst/>
            <a:ahLst/>
            <a:cxnLst/>
            <a:rect l="0" t="0" r="0" b="0"/>
            <a:pathLst>
              <a:path w="91441" h="152401">
                <a:moveTo>
                  <a:pt x="76200" y="0"/>
                </a:move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22860"/>
                </a:lnTo>
                <a:lnTo>
                  <a:pt x="6096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22860" y="152400"/>
                </a:lnTo>
                <a:lnTo>
                  <a:pt x="30480" y="152400"/>
                </a:lnTo>
                <a:lnTo>
                  <a:pt x="38100" y="152400"/>
                </a:lnTo>
                <a:lnTo>
                  <a:pt x="53340" y="144780"/>
                </a:lnTo>
                <a:lnTo>
                  <a:pt x="60960" y="137160"/>
                </a:lnTo>
                <a:lnTo>
                  <a:pt x="68580" y="129540"/>
                </a:lnTo>
                <a:lnTo>
                  <a:pt x="76200" y="114300"/>
                </a:lnTo>
                <a:lnTo>
                  <a:pt x="83820" y="99060"/>
                </a:lnTo>
                <a:lnTo>
                  <a:pt x="83820" y="91440"/>
                </a:lnTo>
                <a:lnTo>
                  <a:pt x="83820" y="76200"/>
                </a:lnTo>
                <a:lnTo>
                  <a:pt x="83820" y="60960"/>
                </a:lnTo>
                <a:lnTo>
                  <a:pt x="83820" y="45720"/>
                </a:lnTo>
                <a:lnTo>
                  <a:pt x="76200" y="38100"/>
                </a:lnTo>
                <a:lnTo>
                  <a:pt x="76200" y="30480"/>
                </a:lnTo>
                <a:lnTo>
                  <a:pt x="68580" y="2286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2" grpId="0"/>
      <p:bldP spid="3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0" y="-23813"/>
            <a:ext cx="9144000" cy="617538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1" charset="-128"/>
              </a:defRPr>
            </a:lvl9pPr>
          </a:lstStyle>
          <a:p>
            <a:pPr algn="ctr" eaLnBrk="1" hangingPunct="1"/>
            <a:r>
              <a:rPr lang="en-US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Probability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00200" y="656479"/>
                <a:ext cx="5442324" cy="802207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Geometric Probability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</a:rPr>
                          <m:t>𝑊𝑎𝑛𝑡𝑒𝑑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𝐴𝑟𝑒𝑎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</a:rPr>
                          <m:t>𝑂𝑣𝑒𝑟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𝑎𝑙𝑙</m:t>
                        </m:r>
                        <m:r>
                          <a:rPr lang="en-US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𝐴𝑟𝑒𝑎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0" y="656479"/>
                <a:ext cx="5442324" cy="802207"/>
              </a:xfrm>
              <a:prstGeom prst="rect">
                <a:avLst/>
              </a:prstGeom>
              <a:blipFill rotWithShape="1">
                <a:blip r:embed="rId3"/>
                <a:stretch>
                  <a:fillRect l="-1561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304" y="1600199"/>
            <a:ext cx="3180039" cy="28027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-304802" y="1600199"/>
                <a:ext cx="5365247" cy="4239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𝑃</m:t>
                      </m:r>
                      <m:r>
                        <a:rPr lang="en-US" i="1" dirty="0" smtClean="0">
                          <a:latin typeface="Cambria Math"/>
                        </a:rPr>
                        <m:t>(</m:t>
                      </m:r>
                      <m:r>
                        <a:rPr lang="en-US" i="1" dirty="0" smtClean="0">
                          <a:latin typeface="Cambria Math"/>
                        </a:rPr>
                        <m:t>𝑏𝑙𝑢𝑒</m:t>
                      </m:r>
                      <m:r>
                        <a:rPr lang="en-US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/>
                            </a:rPr>
                            <m:t>𝑎𝑟𝑒𝑎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𝑡h𝑒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𝑏𝑙𝑢𝑒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/>
                            </a:rPr>
                            <m:t>𝑎𝑟𝑒𝑎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𝑡h𝑒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𝑠𝑞𝑢𝑎𝑟𝑒</m:t>
                          </m:r>
                        </m:den>
                      </m:f>
                      <m:r>
                        <a:rPr lang="en-US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 smtClean="0"/>
              </a:p>
              <a:p>
                <a:endParaRPr lang="en-US" i="1" dirty="0" smtClean="0">
                  <a:latin typeface="Cambria Math"/>
                </a:endParaRPr>
              </a:p>
              <a:p>
                <a:endParaRPr lang="en-US" i="1" dirty="0" smtClean="0">
                  <a:latin typeface="Cambria Math"/>
                </a:endParaRPr>
              </a:p>
              <a:p>
                <a:endParaRPr lang="en-US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𝑃</m:t>
                      </m:r>
                      <m:r>
                        <a:rPr lang="en-US" i="1" smtClean="0">
                          <a:latin typeface="Cambria Math"/>
                        </a:rPr>
                        <m:t>(</m:t>
                      </m:r>
                      <m:r>
                        <a:rPr lang="en-US" i="1" smtClean="0">
                          <a:latin typeface="Cambria Math"/>
                        </a:rPr>
                        <m:t>𝑦𝑒𝑙𝑙𝑜𝑤</m:t>
                      </m:r>
                      <m:r>
                        <a:rPr lang="en-US" i="1" smtClean="0">
                          <a:latin typeface="Cambria Math"/>
                        </a:rPr>
                        <m:t>)=  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𝑎𝑟𝑒𝑎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𝑡h𝑒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𝑦𝑒𝑙𝑙𝑜𝑤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𝑎𝑟𝑒𝑎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𝑡h𝑒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𝑠𝑞𝑢𝑎𝑟𝑒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b="0" i="1" dirty="0" smtClean="0">
                  <a:latin typeface="Cambria Math"/>
                </a:endParaRPr>
              </a:p>
              <a:p>
                <a:endParaRPr lang="en-US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𝑟𝑒𝑑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𝑎𝑟𝑒𝑎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𝑡h𝑒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𝑟𝑒𝑑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𝑎𝑟𝑒𝑎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𝑡h𝑒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𝑠𝑞𝑢𝑎𝑟𝑒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04802" y="1600199"/>
                <a:ext cx="5365247" cy="423962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reeform 1"/>
          <p:cNvSpPr/>
          <p:nvPr/>
        </p:nvSpPr>
        <p:spPr>
          <a:xfrm>
            <a:off x="716280" y="1699260"/>
            <a:ext cx="228601" cy="175261"/>
          </a:xfrm>
          <a:custGeom>
            <a:avLst/>
            <a:gdLst/>
            <a:ahLst/>
            <a:cxnLst/>
            <a:rect l="0" t="0" r="0" b="0"/>
            <a:pathLst>
              <a:path w="228601" h="175261">
                <a:moveTo>
                  <a:pt x="0" y="68580"/>
                </a:move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44780"/>
                </a:lnTo>
                <a:lnTo>
                  <a:pt x="22860" y="152400"/>
                </a:lnTo>
                <a:lnTo>
                  <a:pt x="22860" y="152400"/>
                </a:lnTo>
                <a:lnTo>
                  <a:pt x="22860" y="160020"/>
                </a:lnTo>
                <a:lnTo>
                  <a:pt x="22860" y="167640"/>
                </a:lnTo>
                <a:lnTo>
                  <a:pt x="22860" y="167640"/>
                </a:lnTo>
                <a:lnTo>
                  <a:pt x="22860" y="175260"/>
                </a:lnTo>
                <a:lnTo>
                  <a:pt x="22860" y="175260"/>
                </a:lnTo>
                <a:lnTo>
                  <a:pt x="22860" y="175260"/>
                </a:lnTo>
                <a:lnTo>
                  <a:pt x="22860" y="167640"/>
                </a:lnTo>
                <a:lnTo>
                  <a:pt x="22860" y="167640"/>
                </a:lnTo>
                <a:lnTo>
                  <a:pt x="22860" y="160020"/>
                </a:lnTo>
                <a:lnTo>
                  <a:pt x="22860" y="152400"/>
                </a:lnTo>
                <a:lnTo>
                  <a:pt x="22860" y="144780"/>
                </a:lnTo>
                <a:lnTo>
                  <a:pt x="22860" y="137160"/>
                </a:lnTo>
                <a:lnTo>
                  <a:pt x="22860" y="129540"/>
                </a:lnTo>
                <a:lnTo>
                  <a:pt x="22860" y="121920"/>
                </a:lnTo>
                <a:lnTo>
                  <a:pt x="22860" y="106680"/>
                </a:lnTo>
                <a:lnTo>
                  <a:pt x="22860" y="91440"/>
                </a:lnTo>
                <a:lnTo>
                  <a:pt x="22860" y="83820"/>
                </a:lnTo>
                <a:lnTo>
                  <a:pt x="38100" y="76200"/>
                </a:lnTo>
                <a:lnTo>
                  <a:pt x="38100" y="60960"/>
                </a:lnTo>
                <a:lnTo>
                  <a:pt x="45720" y="53340"/>
                </a:lnTo>
                <a:lnTo>
                  <a:pt x="45720" y="45720"/>
                </a:lnTo>
                <a:lnTo>
                  <a:pt x="53340" y="3048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15240"/>
                </a:lnTo>
                <a:lnTo>
                  <a:pt x="8382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7620"/>
                </a:lnTo>
                <a:lnTo>
                  <a:pt x="167640" y="7620"/>
                </a:lnTo>
                <a:lnTo>
                  <a:pt x="175260" y="15240"/>
                </a:lnTo>
                <a:lnTo>
                  <a:pt x="182880" y="15240"/>
                </a:lnTo>
                <a:lnTo>
                  <a:pt x="198120" y="15240"/>
                </a:lnTo>
                <a:lnTo>
                  <a:pt x="198120" y="22860"/>
                </a:lnTo>
                <a:lnTo>
                  <a:pt x="205740" y="22860"/>
                </a:lnTo>
                <a:lnTo>
                  <a:pt x="213360" y="30480"/>
                </a:lnTo>
                <a:lnTo>
                  <a:pt x="220980" y="30480"/>
                </a:lnTo>
                <a:lnTo>
                  <a:pt x="228600" y="38100"/>
                </a:lnTo>
                <a:lnTo>
                  <a:pt x="22860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967740" y="1760220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982980" y="1805940"/>
            <a:ext cx="182881" cy="30481"/>
          </a:xfrm>
          <a:custGeom>
            <a:avLst/>
            <a:gdLst/>
            <a:ahLst/>
            <a:cxnLst/>
            <a:rect l="0" t="0" r="0" b="0"/>
            <a:pathLst>
              <a:path w="182881" h="3048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30480"/>
                </a:lnTo>
                <a:lnTo>
                  <a:pt x="38100" y="30480"/>
                </a:lnTo>
                <a:lnTo>
                  <a:pt x="53340" y="22860"/>
                </a:lnTo>
                <a:lnTo>
                  <a:pt x="68580" y="22860"/>
                </a:lnTo>
                <a:lnTo>
                  <a:pt x="76200" y="22860"/>
                </a:lnTo>
                <a:lnTo>
                  <a:pt x="91440" y="2286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4478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219200" y="1676400"/>
            <a:ext cx="38101" cy="190501"/>
          </a:xfrm>
          <a:custGeom>
            <a:avLst/>
            <a:gdLst/>
            <a:ahLst/>
            <a:cxnLst/>
            <a:rect l="0" t="0" r="0" b="0"/>
            <a:pathLst>
              <a:path w="38101" h="190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52400"/>
                </a:lnTo>
                <a:lnTo>
                  <a:pt x="30480" y="160020"/>
                </a:lnTo>
                <a:lnTo>
                  <a:pt x="30480" y="167640"/>
                </a:lnTo>
                <a:lnTo>
                  <a:pt x="30480" y="175260"/>
                </a:lnTo>
                <a:lnTo>
                  <a:pt x="38100" y="182880"/>
                </a:lnTo>
                <a:lnTo>
                  <a:pt x="38100" y="190500"/>
                </a:lnTo>
                <a:lnTo>
                  <a:pt x="3810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424940" y="2606040"/>
            <a:ext cx="190501" cy="7621"/>
          </a:xfrm>
          <a:custGeom>
            <a:avLst/>
            <a:gdLst/>
            <a:ahLst/>
            <a:cxnLst/>
            <a:rect l="0" t="0" r="0" b="0"/>
            <a:pathLst>
              <a:path w="19050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424940" y="2682240"/>
            <a:ext cx="190501" cy="7621"/>
          </a:xfrm>
          <a:custGeom>
            <a:avLst/>
            <a:gdLst/>
            <a:ahLst/>
            <a:cxnLst/>
            <a:rect l="0" t="0" r="0" b="0"/>
            <a:pathLst>
              <a:path w="190501" h="76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164080" y="2461260"/>
            <a:ext cx="30481" cy="144781"/>
          </a:xfrm>
          <a:custGeom>
            <a:avLst/>
            <a:gdLst/>
            <a:ahLst/>
            <a:cxnLst/>
            <a:rect l="0" t="0" r="0" b="0"/>
            <a:pathLst>
              <a:path w="30481" h="144781">
                <a:moveTo>
                  <a:pt x="30480" y="7620"/>
                </a:moveTo>
                <a:lnTo>
                  <a:pt x="30480" y="762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293620" y="2453640"/>
            <a:ext cx="38101" cy="160021"/>
          </a:xfrm>
          <a:custGeom>
            <a:avLst/>
            <a:gdLst/>
            <a:ahLst/>
            <a:cxnLst/>
            <a:rect l="0" t="0" r="0" b="0"/>
            <a:pathLst>
              <a:path w="38101" h="160021">
                <a:moveTo>
                  <a:pt x="22860" y="7620"/>
                </a:moveTo>
                <a:lnTo>
                  <a:pt x="2286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  <a:lnTo>
                  <a:pt x="0" y="15240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125980" y="2407920"/>
            <a:ext cx="350521" cy="68581"/>
          </a:xfrm>
          <a:custGeom>
            <a:avLst/>
            <a:gdLst/>
            <a:ahLst/>
            <a:cxnLst/>
            <a:rect l="0" t="0" r="0" b="0"/>
            <a:pathLst>
              <a:path w="350521" h="68581">
                <a:moveTo>
                  <a:pt x="22860" y="68580"/>
                </a:moveTo>
                <a:lnTo>
                  <a:pt x="15240" y="68580"/>
                </a:lnTo>
                <a:lnTo>
                  <a:pt x="762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53340"/>
                </a:lnTo>
                <a:lnTo>
                  <a:pt x="15240" y="53340"/>
                </a:lnTo>
                <a:lnTo>
                  <a:pt x="15240" y="45720"/>
                </a:lnTo>
                <a:lnTo>
                  <a:pt x="22860" y="4572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22860"/>
                </a:lnTo>
                <a:lnTo>
                  <a:pt x="60960" y="22860"/>
                </a:lnTo>
                <a:lnTo>
                  <a:pt x="76200" y="15240"/>
                </a:lnTo>
                <a:lnTo>
                  <a:pt x="8382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15240"/>
                </a:lnTo>
                <a:lnTo>
                  <a:pt x="190500" y="22860"/>
                </a:lnTo>
                <a:lnTo>
                  <a:pt x="198120" y="22860"/>
                </a:lnTo>
                <a:lnTo>
                  <a:pt x="205740" y="3048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20980" y="45720"/>
                </a:lnTo>
                <a:lnTo>
                  <a:pt x="228600" y="53340"/>
                </a:lnTo>
                <a:lnTo>
                  <a:pt x="236220" y="53340"/>
                </a:lnTo>
                <a:lnTo>
                  <a:pt x="243840" y="60960"/>
                </a:lnTo>
                <a:lnTo>
                  <a:pt x="251460" y="60960"/>
                </a:lnTo>
                <a:lnTo>
                  <a:pt x="259080" y="60960"/>
                </a:lnTo>
                <a:lnTo>
                  <a:pt x="266700" y="60960"/>
                </a:lnTo>
                <a:lnTo>
                  <a:pt x="274320" y="53340"/>
                </a:lnTo>
                <a:lnTo>
                  <a:pt x="281940" y="53340"/>
                </a:lnTo>
                <a:lnTo>
                  <a:pt x="289560" y="53340"/>
                </a:lnTo>
                <a:lnTo>
                  <a:pt x="297180" y="45720"/>
                </a:lnTo>
                <a:lnTo>
                  <a:pt x="304800" y="45720"/>
                </a:lnTo>
                <a:lnTo>
                  <a:pt x="312420" y="38100"/>
                </a:lnTo>
                <a:lnTo>
                  <a:pt x="320040" y="30480"/>
                </a:lnTo>
                <a:lnTo>
                  <a:pt x="327660" y="30480"/>
                </a:lnTo>
                <a:lnTo>
                  <a:pt x="335280" y="22860"/>
                </a:lnTo>
                <a:lnTo>
                  <a:pt x="342900" y="22860"/>
                </a:lnTo>
                <a:lnTo>
                  <a:pt x="350520" y="15240"/>
                </a:lnTo>
                <a:lnTo>
                  <a:pt x="35052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965960" y="2644140"/>
            <a:ext cx="640081" cy="7621"/>
          </a:xfrm>
          <a:custGeom>
            <a:avLst/>
            <a:gdLst/>
            <a:ahLst/>
            <a:cxnLst/>
            <a:rect l="0" t="0" r="0" b="0"/>
            <a:pathLst>
              <a:path w="640081" h="76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90500" y="7620"/>
                </a:lnTo>
                <a:lnTo>
                  <a:pt x="213360" y="0"/>
                </a:lnTo>
                <a:lnTo>
                  <a:pt x="236220" y="0"/>
                </a:lnTo>
                <a:lnTo>
                  <a:pt x="259080" y="0"/>
                </a:lnTo>
                <a:lnTo>
                  <a:pt x="281940" y="0"/>
                </a:lnTo>
                <a:lnTo>
                  <a:pt x="312420" y="0"/>
                </a:lnTo>
                <a:lnTo>
                  <a:pt x="335280" y="0"/>
                </a:lnTo>
                <a:lnTo>
                  <a:pt x="365760" y="0"/>
                </a:lnTo>
                <a:lnTo>
                  <a:pt x="388620" y="0"/>
                </a:lnTo>
                <a:lnTo>
                  <a:pt x="419100" y="0"/>
                </a:lnTo>
                <a:lnTo>
                  <a:pt x="441960" y="0"/>
                </a:lnTo>
                <a:lnTo>
                  <a:pt x="472440" y="0"/>
                </a:lnTo>
                <a:lnTo>
                  <a:pt x="502920" y="0"/>
                </a:lnTo>
                <a:lnTo>
                  <a:pt x="525780" y="0"/>
                </a:lnTo>
                <a:lnTo>
                  <a:pt x="548640" y="0"/>
                </a:lnTo>
                <a:lnTo>
                  <a:pt x="571500" y="7620"/>
                </a:lnTo>
                <a:lnTo>
                  <a:pt x="586740" y="7620"/>
                </a:lnTo>
                <a:lnTo>
                  <a:pt x="609600" y="7620"/>
                </a:lnTo>
                <a:lnTo>
                  <a:pt x="640080" y="7620"/>
                </a:lnTo>
                <a:lnTo>
                  <a:pt x="6400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065020" y="2705100"/>
            <a:ext cx="68581" cy="137161"/>
          </a:xfrm>
          <a:custGeom>
            <a:avLst/>
            <a:gdLst/>
            <a:ahLst/>
            <a:cxnLst/>
            <a:rect l="0" t="0" r="0" b="0"/>
            <a:pathLst>
              <a:path w="68581" h="13716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22860" y="76200"/>
                </a:lnTo>
                <a:lnTo>
                  <a:pt x="2286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171700" y="2697480"/>
            <a:ext cx="91441" cy="68581"/>
          </a:xfrm>
          <a:custGeom>
            <a:avLst/>
            <a:gdLst/>
            <a:ahLst/>
            <a:cxnLst/>
            <a:rect l="0" t="0" r="0" b="0"/>
            <a:pathLst>
              <a:path w="91441" h="6858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38100" y="68580"/>
                </a:lnTo>
                <a:lnTo>
                  <a:pt x="53340" y="60960"/>
                </a:lnTo>
                <a:lnTo>
                  <a:pt x="68580" y="60960"/>
                </a:lnTo>
                <a:lnTo>
                  <a:pt x="76200" y="60960"/>
                </a:lnTo>
                <a:lnTo>
                  <a:pt x="91440" y="53340"/>
                </a:lnTo>
                <a:lnTo>
                  <a:pt x="9144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240280" y="2689860"/>
            <a:ext cx="76201" cy="137161"/>
          </a:xfrm>
          <a:custGeom>
            <a:avLst/>
            <a:gdLst/>
            <a:ahLst/>
            <a:cxnLst/>
            <a:rect l="0" t="0" r="0" b="0"/>
            <a:pathLst>
              <a:path w="76201" h="137161">
                <a:moveTo>
                  <a:pt x="76200" y="0"/>
                </a:move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45720" y="53340"/>
                </a:lnTo>
                <a:lnTo>
                  <a:pt x="38100" y="68580"/>
                </a:lnTo>
                <a:lnTo>
                  <a:pt x="38100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2286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354580" y="2682240"/>
            <a:ext cx="99061" cy="76201"/>
          </a:xfrm>
          <a:custGeom>
            <a:avLst/>
            <a:gdLst/>
            <a:ahLst/>
            <a:cxnLst/>
            <a:rect l="0" t="0" r="0" b="0"/>
            <a:pathLst>
              <a:path w="99061" h="7620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0480" y="76200"/>
                </a:lnTo>
                <a:lnTo>
                  <a:pt x="38100" y="76200"/>
                </a:lnTo>
                <a:lnTo>
                  <a:pt x="53340" y="68580"/>
                </a:lnTo>
                <a:lnTo>
                  <a:pt x="60960" y="68580"/>
                </a:lnTo>
                <a:lnTo>
                  <a:pt x="76200" y="60960"/>
                </a:lnTo>
                <a:lnTo>
                  <a:pt x="83820" y="60960"/>
                </a:lnTo>
                <a:lnTo>
                  <a:pt x="99060" y="53340"/>
                </a:lnTo>
                <a:lnTo>
                  <a:pt x="9906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506980" y="2674620"/>
            <a:ext cx="7621" cy="167641"/>
          </a:xfrm>
          <a:custGeom>
            <a:avLst/>
            <a:gdLst/>
            <a:ahLst/>
            <a:cxnLst/>
            <a:rect l="0" t="0" r="0" b="0"/>
            <a:pathLst>
              <a:path w="7621" h="16764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766060" y="2598420"/>
            <a:ext cx="274321" cy="22861"/>
          </a:xfrm>
          <a:custGeom>
            <a:avLst/>
            <a:gdLst/>
            <a:ahLst/>
            <a:cxnLst/>
            <a:rect l="0" t="0" r="0" b="0"/>
            <a:pathLst>
              <a:path w="274321" h="2286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0"/>
                </a:lnTo>
                <a:lnTo>
                  <a:pt x="220980" y="0"/>
                </a:lnTo>
                <a:lnTo>
                  <a:pt x="228600" y="0"/>
                </a:lnTo>
                <a:lnTo>
                  <a:pt x="243840" y="0"/>
                </a:lnTo>
                <a:lnTo>
                  <a:pt x="259080" y="0"/>
                </a:lnTo>
                <a:lnTo>
                  <a:pt x="274320" y="0"/>
                </a:lnTo>
                <a:lnTo>
                  <a:pt x="2743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2781300" y="2682240"/>
            <a:ext cx="243841" cy="1"/>
          </a:xfrm>
          <a:custGeom>
            <a:avLst/>
            <a:gdLst/>
            <a:ahLst/>
            <a:cxnLst/>
            <a:rect l="0" t="0" r="0" b="0"/>
            <a:pathLst>
              <a:path w="24384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198120" y="0"/>
                </a:lnTo>
                <a:lnTo>
                  <a:pt x="213360" y="0"/>
                </a:lnTo>
                <a:lnTo>
                  <a:pt x="243840" y="0"/>
                </a:lnTo>
                <a:lnTo>
                  <a:pt x="2438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773680" y="2567940"/>
            <a:ext cx="381001" cy="45721"/>
          </a:xfrm>
          <a:custGeom>
            <a:avLst/>
            <a:gdLst/>
            <a:ahLst/>
            <a:cxnLst/>
            <a:rect l="0" t="0" r="0" b="0"/>
            <a:pathLst>
              <a:path w="381001" h="45721">
                <a:moveTo>
                  <a:pt x="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4572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45720"/>
                </a:lnTo>
                <a:lnTo>
                  <a:pt x="53340" y="38100"/>
                </a:lnTo>
                <a:lnTo>
                  <a:pt x="60960" y="38100"/>
                </a:lnTo>
                <a:lnTo>
                  <a:pt x="68580" y="38100"/>
                </a:lnTo>
                <a:lnTo>
                  <a:pt x="76200" y="38100"/>
                </a:lnTo>
                <a:lnTo>
                  <a:pt x="83820" y="30480"/>
                </a:lnTo>
                <a:lnTo>
                  <a:pt x="99060" y="30480"/>
                </a:lnTo>
                <a:lnTo>
                  <a:pt x="106680" y="3048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0"/>
                </a:lnTo>
                <a:lnTo>
                  <a:pt x="190500" y="0"/>
                </a:lnTo>
                <a:lnTo>
                  <a:pt x="198120" y="7620"/>
                </a:lnTo>
                <a:lnTo>
                  <a:pt x="205740" y="7620"/>
                </a:lnTo>
                <a:lnTo>
                  <a:pt x="205740" y="7620"/>
                </a:lnTo>
                <a:lnTo>
                  <a:pt x="213360" y="7620"/>
                </a:lnTo>
                <a:lnTo>
                  <a:pt x="220980" y="15240"/>
                </a:lnTo>
                <a:lnTo>
                  <a:pt x="228600" y="15240"/>
                </a:lnTo>
                <a:lnTo>
                  <a:pt x="243840" y="15240"/>
                </a:lnTo>
                <a:lnTo>
                  <a:pt x="251460" y="22860"/>
                </a:lnTo>
                <a:lnTo>
                  <a:pt x="259080" y="22860"/>
                </a:lnTo>
                <a:lnTo>
                  <a:pt x="266700" y="22860"/>
                </a:lnTo>
                <a:lnTo>
                  <a:pt x="281940" y="22860"/>
                </a:lnTo>
                <a:lnTo>
                  <a:pt x="297180" y="30480"/>
                </a:lnTo>
                <a:lnTo>
                  <a:pt x="304800" y="30480"/>
                </a:lnTo>
                <a:lnTo>
                  <a:pt x="312420" y="30480"/>
                </a:lnTo>
                <a:lnTo>
                  <a:pt x="327660" y="30480"/>
                </a:lnTo>
                <a:lnTo>
                  <a:pt x="342900" y="30480"/>
                </a:lnTo>
                <a:lnTo>
                  <a:pt x="350520" y="30480"/>
                </a:lnTo>
                <a:lnTo>
                  <a:pt x="358140" y="30480"/>
                </a:lnTo>
                <a:lnTo>
                  <a:pt x="365760" y="30480"/>
                </a:lnTo>
                <a:lnTo>
                  <a:pt x="365760" y="30480"/>
                </a:lnTo>
                <a:lnTo>
                  <a:pt x="381000" y="30480"/>
                </a:lnTo>
                <a:lnTo>
                  <a:pt x="38100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849880" y="2659380"/>
            <a:ext cx="381001" cy="45721"/>
          </a:xfrm>
          <a:custGeom>
            <a:avLst/>
            <a:gdLst/>
            <a:ahLst/>
            <a:cxnLst/>
            <a:rect l="0" t="0" r="0" b="0"/>
            <a:pathLst>
              <a:path w="381001" h="45721">
                <a:moveTo>
                  <a:pt x="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2286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7620"/>
                </a:lnTo>
                <a:lnTo>
                  <a:pt x="190500" y="15240"/>
                </a:lnTo>
                <a:lnTo>
                  <a:pt x="205740" y="15240"/>
                </a:lnTo>
                <a:lnTo>
                  <a:pt x="213360" y="22860"/>
                </a:lnTo>
                <a:lnTo>
                  <a:pt x="220980" y="22860"/>
                </a:lnTo>
                <a:lnTo>
                  <a:pt x="236220" y="22860"/>
                </a:lnTo>
                <a:lnTo>
                  <a:pt x="251460" y="22860"/>
                </a:lnTo>
                <a:lnTo>
                  <a:pt x="266700" y="22860"/>
                </a:lnTo>
                <a:lnTo>
                  <a:pt x="274320" y="22860"/>
                </a:lnTo>
                <a:lnTo>
                  <a:pt x="289560" y="22860"/>
                </a:lnTo>
                <a:lnTo>
                  <a:pt x="304800" y="22860"/>
                </a:lnTo>
                <a:lnTo>
                  <a:pt x="320040" y="22860"/>
                </a:lnTo>
                <a:lnTo>
                  <a:pt x="327660" y="22860"/>
                </a:lnTo>
                <a:lnTo>
                  <a:pt x="342900" y="22860"/>
                </a:lnTo>
                <a:lnTo>
                  <a:pt x="358140" y="22860"/>
                </a:lnTo>
                <a:lnTo>
                  <a:pt x="365760" y="15240"/>
                </a:lnTo>
                <a:lnTo>
                  <a:pt x="381000" y="15240"/>
                </a:lnTo>
                <a:lnTo>
                  <a:pt x="3810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497580" y="2659380"/>
            <a:ext cx="99061" cy="60961"/>
          </a:xfrm>
          <a:custGeom>
            <a:avLst/>
            <a:gdLst/>
            <a:ahLst/>
            <a:cxnLst/>
            <a:rect l="0" t="0" r="0" b="0"/>
            <a:pathLst>
              <a:path w="99061" h="60961">
                <a:moveTo>
                  <a:pt x="76200" y="30480"/>
                </a:moveTo>
                <a:lnTo>
                  <a:pt x="76200" y="3048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38100"/>
                </a:lnTo>
                <a:lnTo>
                  <a:pt x="76200" y="38100"/>
                </a:lnTo>
                <a:lnTo>
                  <a:pt x="76200" y="45720"/>
                </a:lnTo>
                <a:lnTo>
                  <a:pt x="76200" y="45720"/>
                </a:lnTo>
                <a:lnTo>
                  <a:pt x="68580" y="45720"/>
                </a:lnTo>
                <a:lnTo>
                  <a:pt x="60960" y="53340"/>
                </a:lnTo>
                <a:lnTo>
                  <a:pt x="53340" y="53340"/>
                </a:lnTo>
                <a:lnTo>
                  <a:pt x="45720" y="53340"/>
                </a:lnTo>
                <a:lnTo>
                  <a:pt x="38100" y="53340"/>
                </a:lnTo>
                <a:lnTo>
                  <a:pt x="30480" y="53340"/>
                </a:lnTo>
                <a:lnTo>
                  <a:pt x="22860" y="5334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91440" y="38100"/>
                </a:lnTo>
                <a:lnTo>
                  <a:pt x="83820" y="45720"/>
                </a:lnTo>
                <a:lnTo>
                  <a:pt x="83820" y="45720"/>
                </a:lnTo>
                <a:lnTo>
                  <a:pt x="76200" y="53340"/>
                </a:lnTo>
                <a:lnTo>
                  <a:pt x="68580" y="53340"/>
                </a:lnTo>
                <a:lnTo>
                  <a:pt x="68580" y="60960"/>
                </a:lnTo>
                <a:lnTo>
                  <a:pt x="60960" y="60960"/>
                </a:lnTo>
                <a:lnTo>
                  <a:pt x="53340" y="60960"/>
                </a:lnTo>
                <a:lnTo>
                  <a:pt x="53340" y="60960"/>
                </a:lnTo>
                <a:lnTo>
                  <a:pt x="45720" y="60960"/>
                </a:lnTo>
                <a:lnTo>
                  <a:pt x="45720" y="53340"/>
                </a:lnTo>
                <a:lnTo>
                  <a:pt x="38100" y="5334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38100"/>
                </a:lnTo>
                <a:lnTo>
                  <a:pt x="30480" y="30480"/>
                </a:lnTo>
                <a:lnTo>
                  <a:pt x="38100" y="22860"/>
                </a:lnTo>
                <a:lnTo>
                  <a:pt x="4572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83820" y="22860"/>
                </a:lnTo>
                <a:lnTo>
                  <a:pt x="83820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76200" y="45720"/>
                </a:lnTo>
                <a:lnTo>
                  <a:pt x="68580" y="53340"/>
                </a:lnTo>
                <a:lnTo>
                  <a:pt x="6858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695700" y="2575560"/>
            <a:ext cx="167641" cy="144781"/>
          </a:xfrm>
          <a:custGeom>
            <a:avLst/>
            <a:gdLst/>
            <a:ahLst/>
            <a:cxnLst/>
            <a:rect l="0" t="0" r="0" b="0"/>
            <a:pathLst>
              <a:path w="167641" h="144781">
                <a:moveTo>
                  <a:pt x="91440" y="7620"/>
                </a:move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15240" y="137160"/>
                </a:lnTo>
                <a:lnTo>
                  <a:pt x="30480" y="144780"/>
                </a:lnTo>
                <a:lnTo>
                  <a:pt x="45720" y="144780"/>
                </a:lnTo>
                <a:lnTo>
                  <a:pt x="60960" y="144780"/>
                </a:lnTo>
                <a:lnTo>
                  <a:pt x="76200" y="144780"/>
                </a:lnTo>
                <a:lnTo>
                  <a:pt x="91440" y="137160"/>
                </a:lnTo>
                <a:lnTo>
                  <a:pt x="106680" y="137160"/>
                </a:lnTo>
                <a:lnTo>
                  <a:pt x="121920" y="129540"/>
                </a:lnTo>
                <a:lnTo>
                  <a:pt x="144780" y="114300"/>
                </a:lnTo>
                <a:lnTo>
                  <a:pt x="152400" y="106680"/>
                </a:lnTo>
                <a:lnTo>
                  <a:pt x="160020" y="99060"/>
                </a:lnTo>
                <a:lnTo>
                  <a:pt x="167640" y="91440"/>
                </a:lnTo>
                <a:lnTo>
                  <a:pt x="167640" y="76200"/>
                </a:lnTo>
                <a:lnTo>
                  <a:pt x="167640" y="60960"/>
                </a:lnTo>
                <a:lnTo>
                  <a:pt x="167640" y="53340"/>
                </a:lnTo>
                <a:lnTo>
                  <a:pt x="167640" y="45720"/>
                </a:lnTo>
                <a:lnTo>
                  <a:pt x="160020" y="30480"/>
                </a:lnTo>
                <a:lnTo>
                  <a:pt x="152400" y="30480"/>
                </a:lnTo>
                <a:lnTo>
                  <a:pt x="144780" y="22860"/>
                </a:lnTo>
                <a:lnTo>
                  <a:pt x="137160" y="22860"/>
                </a:lnTo>
                <a:lnTo>
                  <a:pt x="129540" y="15240"/>
                </a:lnTo>
                <a:lnTo>
                  <a:pt x="114300" y="15240"/>
                </a:lnTo>
                <a:lnTo>
                  <a:pt x="106680" y="15240"/>
                </a:lnTo>
                <a:lnTo>
                  <a:pt x="99060" y="22860"/>
                </a:lnTo>
                <a:lnTo>
                  <a:pt x="8382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6858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939540" y="2560320"/>
            <a:ext cx="114301" cy="144781"/>
          </a:xfrm>
          <a:custGeom>
            <a:avLst/>
            <a:gdLst/>
            <a:ahLst/>
            <a:cxnLst/>
            <a:rect l="0" t="0" r="0" b="0"/>
            <a:pathLst>
              <a:path w="114301" h="144781">
                <a:moveTo>
                  <a:pt x="22860" y="30480"/>
                </a:moveTo>
                <a:lnTo>
                  <a:pt x="22860" y="3048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76200" y="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06680" y="60960"/>
                </a:lnTo>
                <a:lnTo>
                  <a:pt x="99060" y="68580"/>
                </a:lnTo>
                <a:lnTo>
                  <a:pt x="91440" y="76200"/>
                </a:lnTo>
                <a:lnTo>
                  <a:pt x="76200" y="83820"/>
                </a:lnTo>
                <a:lnTo>
                  <a:pt x="68580" y="91440"/>
                </a:lnTo>
                <a:lnTo>
                  <a:pt x="53340" y="99060"/>
                </a:lnTo>
                <a:lnTo>
                  <a:pt x="38100" y="106680"/>
                </a:lnTo>
                <a:lnTo>
                  <a:pt x="2286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44780"/>
                </a:lnTo>
                <a:lnTo>
                  <a:pt x="15240" y="144780"/>
                </a:lnTo>
                <a:lnTo>
                  <a:pt x="22860" y="144780"/>
                </a:lnTo>
                <a:lnTo>
                  <a:pt x="38100" y="144780"/>
                </a:lnTo>
                <a:lnTo>
                  <a:pt x="60960" y="144780"/>
                </a:lnTo>
                <a:lnTo>
                  <a:pt x="76200" y="144780"/>
                </a:lnTo>
                <a:lnTo>
                  <a:pt x="114300" y="137160"/>
                </a:lnTo>
                <a:lnTo>
                  <a:pt x="11430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160520" y="2567940"/>
            <a:ext cx="15241" cy="137161"/>
          </a:xfrm>
          <a:custGeom>
            <a:avLst/>
            <a:gdLst/>
            <a:ahLst/>
            <a:cxnLst/>
            <a:rect l="0" t="0" r="0" b="0"/>
            <a:pathLst>
              <a:path w="15241" h="137161">
                <a:moveTo>
                  <a:pt x="1524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267200" y="2514600"/>
            <a:ext cx="83821" cy="106681"/>
          </a:xfrm>
          <a:custGeom>
            <a:avLst/>
            <a:gdLst/>
            <a:ahLst/>
            <a:cxnLst/>
            <a:rect l="0" t="0" r="0" b="0"/>
            <a:pathLst>
              <a:path w="83821" h="106681">
                <a:moveTo>
                  <a:pt x="76200" y="22860"/>
                </a:moveTo>
                <a:lnTo>
                  <a:pt x="76200" y="15240"/>
                </a:lnTo>
                <a:lnTo>
                  <a:pt x="7620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0480" y="106680"/>
                </a:lnTo>
                <a:lnTo>
                  <a:pt x="45720" y="99060"/>
                </a:lnTo>
                <a:lnTo>
                  <a:pt x="53340" y="99060"/>
                </a:lnTo>
                <a:lnTo>
                  <a:pt x="60960" y="91440"/>
                </a:lnTo>
                <a:lnTo>
                  <a:pt x="68580" y="83820"/>
                </a:lnTo>
                <a:lnTo>
                  <a:pt x="76200" y="76200"/>
                </a:lnTo>
                <a:lnTo>
                  <a:pt x="83820" y="68580"/>
                </a:lnTo>
                <a:lnTo>
                  <a:pt x="83820" y="60960"/>
                </a:lnTo>
                <a:lnTo>
                  <a:pt x="83820" y="53340"/>
                </a:lnTo>
                <a:lnTo>
                  <a:pt x="83820" y="38100"/>
                </a:lnTo>
                <a:lnTo>
                  <a:pt x="83820" y="38100"/>
                </a:lnTo>
                <a:lnTo>
                  <a:pt x="76200" y="30480"/>
                </a:lnTo>
                <a:lnTo>
                  <a:pt x="76200" y="30480"/>
                </a:lnTo>
                <a:lnTo>
                  <a:pt x="6858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274820" y="2628900"/>
            <a:ext cx="76201" cy="99061"/>
          </a:xfrm>
          <a:custGeom>
            <a:avLst/>
            <a:gdLst/>
            <a:ahLst/>
            <a:cxnLst/>
            <a:rect l="0" t="0" r="0" b="0"/>
            <a:pathLst>
              <a:path w="76201" h="9906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99060"/>
                </a:lnTo>
                <a:lnTo>
                  <a:pt x="30480" y="91440"/>
                </a:lnTo>
                <a:lnTo>
                  <a:pt x="38100" y="91440"/>
                </a:lnTo>
                <a:lnTo>
                  <a:pt x="53340" y="83820"/>
                </a:lnTo>
                <a:lnTo>
                  <a:pt x="60960" y="76200"/>
                </a:lnTo>
                <a:lnTo>
                  <a:pt x="68580" y="68580"/>
                </a:lnTo>
                <a:lnTo>
                  <a:pt x="76200" y="60960"/>
                </a:lnTo>
                <a:lnTo>
                  <a:pt x="76200" y="45720"/>
                </a:lnTo>
                <a:lnTo>
                  <a:pt x="76200" y="30480"/>
                </a:lnTo>
                <a:lnTo>
                  <a:pt x="76200" y="15240"/>
                </a:lnTo>
                <a:lnTo>
                  <a:pt x="762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40080" y="3467100"/>
            <a:ext cx="137161" cy="198121"/>
          </a:xfrm>
          <a:custGeom>
            <a:avLst/>
            <a:gdLst/>
            <a:ahLst/>
            <a:cxnLst/>
            <a:rect l="0" t="0" r="0" b="0"/>
            <a:pathLst>
              <a:path w="137161" h="198121">
                <a:moveTo>
                  <a:pt x="22860" y="60960"/>
                </a:move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9540"/>
                </a:lnTo>
                <a:lnTo>
                  <a:pt x="15240" y="137160"/>
                </a:lnTo>
                <a:lnTo>
                  <a:pt x="1524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190500"/>
                </a:lnTo>
                <a:lnTo>
                  <a:pt x="7620" y="198120"/>
                </a:lnTo>
                <a:lnTo>
                  <a:pt x="7620" y="198120"/>
                </a:lnTo>
                <a:lnTo>
                  <a:pt x="7620" y="198120"/>
                </a:lnTo>
                <a:lnTo>
                  <a:pt x="7620" y="198120"/>
                </a:lnTo>
                <a:lnTo>
                  <a:pt x="7620" y="198120"/>
                </a:lnTo>
                <a:lnTo>
                  <a:pt x="7620" y="190500"/>
                </a:lnTo>
                <a:lnTo>
                  <a:pt x="7620" y="182880"/>
                </a:lnTo>
                <a:lnTo>
                  <a:pt x="0" y="175260"/>
                </a:lnTo>
                <a:lnTo>
                  <a:pt x="0" y="167640"/>
                </a:lnTo>
                <a:lnTo>
                  <a:pt x="0" y="152400"/>
                </a:lnTo>
                <a:lnTo>
                  <a:pt x="7620" y="144780"/>
                </a:lnTo>
                <a:lnTo>
                  <a:pt x="7620" y="129540"/>
                </a:lnTo>
                <a:lnTo>
                  <a:pt x="7620" y="114300"/>
                </a:lnTo>
                <a:lnTo>
                  <a:pt x="7620" y="106680"/>
                </a:lnTo>
                <a:lnTo>
                  <a:pt x="7620" y="91440"/>
                </a:lnTo>
                <a:lnTo>
                  <a:pt x="15240" y="76200"/>
                </a:lnTo>
                <a:lnTo>
                  <a:pt x="15240" y="68580"/>
                </a:lnTo>
                <a:lnTo>
                  <a:pt x="15240" y="53340"/>
                </a:lnTo>
                <a:lnTo>
                  <a:pt x="22860" y="4572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15240"/>
                </a:lnTo>
                <a:lnTo>
                  <a:pt x="13716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4" name="Freeform 6143"/>
          <p:cNvSpPr/>
          <p:nvPr/>
        </p:nvSpPr>
        <p:spPr>
          <a:xfrm>
            <a:off x="853440" y="351282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7620"/>
                </a:lnTo>
                <a:lnTo>
                  <a:pt x="8382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5" name="Freeform 6144"/>
          <p:cNvSpPr/>
          <p:nvPr/>
        </p:nvSpPr>
        <p:spPr>
          <a:xfrm>
            <a:off x="838200" y="3581400"/>
            <a:ext cx="91441" cy="15241"/>
          </a:xfrm>
          <a:custGeom>
            <a:avLst/>
            <a:gdLst/>
            <a:ahLst/>
            <a:cxnLst/>
            <a:rect l="0" t="0" r="0" b="0"/>
            <a:pathLst>
              <a:path w="91441" h="15241">
                <a:moveTo>
                  <a:pt x="0" y="7620"/>
                </a:move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0"/>
                </a:lnTo>
                <a:lnTo>
                  <a:pt x="914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6" name="Freeform 6145"/>
          <p:cNvSpPr/>
          <p:nvPr/>
        </p:nvSpPr>
        <p:spPr>
          <a:xfrm>
            <a:off x="1051560" y="3413760"/>
            <a:ext cx="182881" cy="175261"/>
          </a:xfrm>
          <a:custGeom>
            <a:avLst/>
            <a:gdLst/>
            <a:ahLst/>
            <a:cxnLst/>
            <a:rect l="0" t="0" r="0" b="0"/>
            <a:pathLst>
              <a:path w="182881" h="175261">
                <a:moveTo>
                  <a:pt x="0" y="45720"/>
                </a:moveTo>
                <a:lnTo>
                  <a:pt x="0" y="38100"/>
                </a:lnTo>
                <a:lnTo>
                  <a:pt x="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82880" y="22860"/>
                </a:lnTo>
                <a:lnTo>
                  <a:pt x="182880" y="30480"/>
                </a:lnTo>
                <a:lnTo>
                  <a:pt x="175260" y="3810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52400" y="53340"/>
                </a:lnTo>
                <a:lnTo>
                  <a:pt x="129540" y="68580"/>
                </a:lnTo>
                <a:lnTo>
                  <a:pt x="121920" y="76200"/>
                </a:lnTo>
                <a:lnTo>
                  <a:pt x="106680" y="83820"/>
                </a:lnTo>
                <a:lnTo>
                  <a:pt x="91440" y="91440"/>
                </a:lnTo>
                <a:lnTo>
                  <a:pt x="68580" y="99060"/>
                </a:lnTo>
                <a:lnTo>
                  <a:pt x="53340" y="106680"/>
                </a:lnTo>
                <a:lnTo>
                  <a:pt x="38100" y="114300"/>
                </a:lnTo>
                <a:lnTo>
                  <a:pt x="30480" y="12192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44780"/>
                </a:lnTo>
                <a:lnTo>
                  <a:pt x="30480" y="152400"/>
                </a:lnTo>
                <a:lnTo>
                  <a:pt x="30480" y="152400"/>
                </a:lnTo>
                <a:lnTo>
                  <a:pt x="45720" y="160020"/>
                </a:lnTo>
                <a:lnTo>
                  <a:pt x="53340" y="160020"/>
                </a:lnTo>
                <a:lnTo>
                  <a:pt x="68580" y="160020"/>
                </a:lnTo>
                <a:lnTo>
                  <a:pt x="91440" y="167640"/>
                </a:lnTo>
                <a:lnTo>
                  <a:pt x="106680" y="167640"/>
                </a:lnTo>
                <a:lnTo>
                  <a:pt x="121920" y="167640"/>
                </a:lnTo>
                <a:lnTo>
                  <a:pt x="152400" y="175260"/>
                </a:lnTo>
                <a:lnTo>
                  <a:pt x="15240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8" name="Freeform 6147"/>
          <p:cNvSpPr/>
          <p:nvPr/>
        </p:nvSpPr>
        <p:spPr>
          <a:xfrm>
            <a:off x="723900" y="4991100"/>
            <a:ext cx="160021" cy="198121"/>
          </a:xfrm>
          <a:custGeom>
            <a:avLst/>
            <a:gdLst/>
            <a:ahLst/>
            <a:cxnLst/>
            <a:rect l="0" t="0" r="0" b="0"/>
            <a:pathLst>
              <a:path w="160021" h="198121">
                <a:moveTo>
                  <a:pt x="22860" y="60960"/>
                </a:moveTo>
                <a:lnTo>
                  <a:pt x="22860" y="6096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68580"/>
                </a:lnTo>
                <a:lnTo>
                  <a:pt x="22860" y="68580"/>
                </a:lnTo>
                <a:lnTo>
                  <a:pt x="22860" y="76200"/>
                </a:lnTo>
                <a:lnTo>
                  <a:pt x="22860" y="76200"/>
                </a:lnTo>
                <a:lnTo>
                  <a:pt x="22860" y="83820"/>
                </a:lnTo>
                <a:lnTo>
                  <a:pt x="22860" y="91440"/>
                </a:lnTo>
                <a:lnTo>
                  <a:pt x="22860" y="91440"/>
                </a:lnTo>
                <a:lnTo>
                  <a:pt x="22860" y="99060"/>
                </a:lnTo>
                <a:lnTo>
                  <a:pt x="22860" y="106680"/>
                </a:lnTo>
                <a:lnTo>
                  <a:pt x="22860" y="11430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44780"/>
                </a:lnTo>
                <a:lnTo>
                  <a:pt x="15240" y="160020"/>
                </a:lnTo>
                <a:lnTo>
                  <a:pt x="15240" y="167640"/>
                </a:lnTo>
                <a:lnTo>
                  <a:pt x="15240" y="175260"/>
                </a:lnTo>
                <a:lnTo>
                  <a:pt x="15240" y="182880"/>
                </a:lnTo>
                <a:lnTo>
                  <a:pt x="15240" y="190500"/>
                </a:lnTo>
                <a:lnTo>
                  <a:pt x="15240" y="190500"/>
                </a:lnTo>
                <a:lnTo>
                  <a:pt x="15240" y="198120"/>
                </a:lnTo>
                <a:lnTo>
                  <a:pt x="15240" y="198120"/>
                </a:lnTo>
                <a:lnTo>
                  <a:pt x="15240" y="198120"/>
                </a:lnTo>
                <a:lnTo>
                  <a:pt x="7620" y="198120"/>
                </a:lnTo>
                <a:lnTo>
                  <a:pt x="7620" y="190500"/>
                </a:lnTo>
                <a:lnTo>
                  <a:pt x="7620" y="190500"/>
                </a:lnTo>
                <a:lnTo>
                  <a:pt x="7620" y="182880"/>
                </a:lnTo>
                <a:lnTo>
                  <a:pt x="0" y="175260"/>
                </a:lnTo>
                <a:lnTo>
                  <a:pt x="0" y="160020"/>
                </a:lnTo>
                <a:lnTo>
                  <a:pt x="0" y="152400"/>
                </a:lnTo>
                <a:lnTo>
                  <a:pt x="0" y="137160"/>
                </a:lnTo>
                <a:lnTo>
                  <a:pt x="0" y="121920"/>
                </a:lnTo>
                <a:lnTo>
                  <a:pt x="0" y="114300"/>
                </a:lnTo>
                <a:lnTo>
                  <a:pt x="0" y="99060"/>
                </a:lnTo>
                <a:lnTo>
                  <a:pt x="0" y="83820"/>
                </a:lnTo>
                <a:lnTo>
                  <a:pt x="7620" y="68580"/>
                </a:lnTo>
                <a:lnTo>
                  <a:pt x="15240" y="60960"/>
                </a:lnTo>
                <a:lnTo>
                  <a:pt x="15240" y="53340"/>
                </a:lnTo>
                <a:lnTo>
                  <a:pt x="22860" y="38100"/>
                </a:lnTo>
                <a:lnTo>
                  <a:pt x="3048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60020" y="30480"/>
                </a:lnTo>
                <a:lnTo>
                  <a:pt x="16002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9" name="Freeform 6148"/>
          <p:cNvSpPr/>
          <p:nvPr/>
        </p:nvSpPr>
        <p:spPr>
          <a:xfrm>
            <a:off x="868680" y="5059680"/>
            <a:ext cx="129541" cy="7621"/>
          </a:xfrm>
          <a:custGeom>
            <a:avLst/>
            <a:gdLst/>
            <a:ahLst/>
            <a:cxnLst/>
            <a:rect l="0" t="0" r="0" b="0"/>
            <a:pathLst>
              <a:path w="12954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0" name="Freeform 6149"/>
          <p:cNvSpPr/>
          <p:nvPr/>
        </p:nvSpPr>
        <p:spPr>
          <a:xfrm>
            <a:off x="845820" y="5113020"/>
            <a:ext cx="129541" cy="22861"/>
          </a:xfrm>
          <a:custGeom>
            <a:avLst/>
            <a:gdLst/>
            <a:ahLst/>
            <a:cxnLst/>
            <a:rect l="0" t="0" r="0" b="0"/>
            <a:pathLst>
              <a:path w="129541" h="22861">
                <a:moveTo>
                  <a:pt x="0" y="22860"/>
                </a:move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60960" y="15240"/>
                </a:lnTo>
                <a:lnTo>
                  <a:pt x="76200" y="15240"/>
                </a:lnTo>
                <a:lnTo>
                  <a:pt x="91440" y="7620"/>
                </a:lnTo>
                <a:lnTo>
                  <a:pt x="106680" y="762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1" name="Freeform 6150"/>
          <p:cNvSpPr/>
          <p:nvPr/>
        </p:nvSpPr>
        <p:spPr>
          <a:xfrm>
            <a:off x="1043940" y="4991100"/>
            <a:ext cx="152401" cy="167641"/>
          </a:xfrm>
          <a:custGeom>
            <a:avLst/>
            <a:gdLst/>
            <a:ahLst/>
            <a:cxnLst/>
            <a:rect l="0" t="0" r="0" b="0"/>
            <a:pathLst>
              <a:path w="152401" h="167641">
                <a:moveTo>
                  <a:pt x="7620" y="7620"/>
                </a:moveTo>
                <a:lnTo>
                  <a:pt x="7620" y="762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6096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21920" y="38100"/>
                </a:lnTo>
                <a:lnTo>
                  <a:pt x="114300" y="45720"/>
                </a:lnTo>
                <a:lnTo>
                  <a:pt x="99060" y="45720"/>
                </a:lnTo>
                <a:lnTo>
                  <a:pt x="83820" y="53340"/>
                </a:lnTo>
                <a:lnTo>
                  <a:pt x="68580" y="53340"/>
                </a:lnTo>
                <a:lnTo>
                  <a:pt x="60960" y="60960"/>
                </a:lnTo>
                <a:lnTo>
                  <a:pt x="45720" y="68580"/>
                </a:lnTo>
                <a:lnTo>
                  <a:pt x="38100" y="68580"/>
                </a:lnTo>
                <a:lnTo>
                  <a:pt x="30480" y="76200"/>
                </a:lnTo>
                <a:lnTo>
                  <a:pt x="30480" y="76200"/>
                </a:lnTo>
                <a:lnTo>
                  <a:pt x="30480" y="83820"/>
                </a:lnTo>
                <a:lnTo>
                  <a:pt x="30480" y="83820"/>
                </a:lnTo>
                <a:lnTo>
                  <a:pt x="38100" y="91440"/>
                </a:lnTo>
                <a:lnTo>
                  <a:pt x="45720" y="99060"/>
                </a:lnTo>
                <a:lnTo>
                  <a:pt x="60960" y="99060"/>
                </a:lnTo>
                <a:lnTo>
                  <a:pt x="68580" y="106680"/>
                </a:lnTo>
                <a:lnTo>
                  <a:pt x="83820" y="106680"/>
                </a:lnTo>
                <a:lnTo>
                  <a:pt x="99060" y="114300"/>
                </a:lnTo>
                <a:lnTo>
                  <a:pt x="114300" y="121920"/>
                </a:lnTo>
                <a:lnTo>
                  <a:pt x="121920" y="129540"/>
                </a:lnTo>
                <a:lnTo>
                  <a:pt x="137160" y="129540"/>
                </a:lnTo>
                <a:lnTo>
                  <a:pt x="144780" y="137160"/>
                </a:lnTo>
                <a:lnTo>
                  <a:pt x="152400" y="144780"/>
                </a:lnTo>
                <a:lnTo>
                  <a:pt x="152400" y="144780"/>
                </a:lnTo>
                <a:lnTo>
                  <a:pt x="152400" y="152400"/>
                </a:lnTo>
                <a:lnTo>
                  <a:pt x="152400" y="152400"/>
                </a:lnTo>
                <a:lnTo>
                  <a:pt x="152400" y="160020"/>
                </a:lnTo>
                <a:lnTo>
                  <a:pt x="152400" y="160020"/>
                </a:lnTo>
                <a:lnTo>
                  <a:pt x="144780" y="160020"/>
                </a:lnTo>
                <a:lnTo>
                  <a:pt x="137160" y="167640"/>
                </a:lnTo>
                <a:lnTo>
                  <a:pt x="129540" y="167640"/>
                </a:lnTo>
                <a:lnTo>
                  <a:pt x="121920" y="167640"/>
                </a:lnTo>
                <a:lnTo>
                  <a:pt x="106680" y="167640"/>
                </a:lnTo>
                <a:lnTo>
                  <a:pt x="99060" y="167640"/>
                </a:lnTo>
                <a:lnTo>
                  <a:pt x="83820" y="167640"/>
                </a:lnTo>
                <a:lnTo>
                  <a:pt x="68580" y="167640"/>
                </a:lnTo>
                <a:lnTo>
                  <a:pt x="60960" y="167640"/>
                </a:lnTo>
                <a:lnTo>
                  <a:pt x="45720" y="167640"/>
                </a:lnTo>
                <a:lnTo>
                  <a:pt x="38100" y="167640"/>
                </a:lnTo>
                <a:lnTo>
                  <a:pt x="22860" y="167640"/>
                </a:lnTo>
                <a:lnTo>
                  <a:pt x="15240" y="167640"/>
                </a:lnTo>
                <a:lnTo>
                  <a:pt x="1524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2" name="Freeform 6151"/>
          <p:cNvSpPr/>
          <p:nvPr/>
        </p:nvSpPr>
        <p:spPr>
          <a:xfrm>
            <a:off x="4191000" y="5158740"/>
            <a:ext cx="160021" cy="7621"/>
          </a:xfrm>
          <a:custGeom>
            <a:avLst/>
            <a:gdLst/>
            <a:ahLst/>
            <a:cxnLst/>
            <a:rect l="0" t="0" r="0" b="0"/>
            <a:pathLst>
              <a:path w="1600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3" name="Freeform 6152"/>
          <p:cNvSpPr/>
          <p:nvPr/>
        </p:nvSpPr>
        <p:spPr>
          <a:xfrm>
            <a:off x="4351020" y="5120640"/>
            <a:ext cx="106681" cy="114301"/>
          </a:xfrm>
          <a:custGeom>
            <a:avLst/>
            <a:gdLst/>
            <a:ahLst/>
            <a:cxnLst/>
            <a:rect l="0" t="0" r="0" b="0"/>
            <a:pathLst>
              <a:path w="106681" h="114301">
                <a:moveTo>
                  <a:pt x="762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99060" y="30480"/>
                </a:lnTo>
                <a:lnTo>
                  <a:pt x="99060" y="30480"/>
                </a:lnTo>
                <a:lnTo>
                  <a:pt x="106680" y="38100"/>
                </a:lnTo>
                <a:lnTo>
                  <a:pt x="106680" y="3810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8580" y="83820"/>
                </a:lnTo>
                <a:lnTo>
                  <a:pt x="60960" y="91440"/>
                </a:lnTo>
                <a:lnTo>
                  <a:pt x="53340" y="91440"/>
                </a:lnTo>
                <a:lnTo>
                  <a:pt x="53340" y="99060"/>
                </a:lnTo>
                <a:lnTo>
                  <a:pt x="45720" y="99060"/>
                </a:lnTo>
                <a:lnTo>
                  <a:pt x="45720" y="106680"/>
                </a:lnTo>
                <a:lnTo>
                  <a:pt x="38100" y="114300"/>
                </a:lnTo>
                <a:lnTo>
                  <a:pt x="38100" y="114300"/>
                </a:lnTo>
                <a:lnTo>
                  <a:pt x="38100" y="114300"/>
                </a:lnTo>
                <a:lnTo>
                  <a:pt x="38100" y="114300"/>
                </a:lnTo>
                <a:lnTo>
                  <a:pt x="38100" y="114300"/>
                </a:lnTo>
                <a:lnTo>
                  <a:pt x="38100" y="114300"/>
                </a:lnTo>
                <a:lnTo>
                  <a:pt x="38100" y="106680"/>
                </a:lnTo>
                <a:lnTo>
                  <a:pt x="38100" y="99060"/>
                </a:lnTo>
                <a:lnTo>
                  <a:pt x="38100" y="99060"/>
                </a:lnTo>
                <a:lnTo>
                  <a:pt x="38100" y="91440"/>
                </a:lnTo>
                <a:lnTo>
                  <a:pt x="38100" y="83820"/>
                </a:lnTo>
                <a:lnTo>
                  <a:pt x="38100" y="76200"/>
                </a:lnTo>
                <a:lnTo>
                  <a:pt x="38100" y="60960"/>
                </a:lnTo>
                <a:lnTo>
                  <a:pt x="38100" y="53340"/>
                </a:lnTo>
                <a:lnTo>
                  <a:pt x="38100" y="45720"/>
                </a:lnTo>
                <a:lnTo>
                  <a:pt x="38100" y="38100"/>
                </a:lnTo>
                <a:lnTo>
                  <a:pt x="38100" y="30480"/>
                </a:lnTo>
                <a:lnTo>
                  <a:pt x="38100" y="2286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4" name="Freeform 6153"/>
          <p:cNvSpPr/>
          <p:nvPr/>
        </p:nvSpPr>
        <p:spPr>
          <a:xfrm>
            <a:off x="4533900" y="5090160"/>
            <a:ext cx="106681" cy="144781"/>
          </a:xfrm>
          <a:custGeom>
            <a:avLst/>
            <a:gdLst/>
            <a:ahLst/>
            <a:cxnLst/>
            <a:rect l="0" t="0" r="0" b="0"/>
            <a:pathLst>
              <a:path w="106681" h="144781">
                <a:moveTo>
                  <a:pt x="83820" y="7620"/>
                </a:moveTo>
                <a:lnTo>
                  <a:pt x="8382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29540"/>
                </a:lnTo>
                <a:lnTo>
                  <a:pt x="15240" y="137160"/>
                </a:lnTo>
                <a:lnTo>
                  <a:pt x="30480" y="137160"/>
                </a:lnTo>
                <a:lnTo>
                  <a:pt x="38100" y="144780"/>
                </a:lnTo>
                <a:lnTo>
                  <a:pt x="53340" y="144780"/>
                </a:lnTo>
                <a:lnTo>
                  <a:pt x="60960" y="137160"/>
                </a:lnTo>
                <a:lnTo>
                  <a:pt x="68580" y="137160"/>
                </a:lnTo>
                <a:lnTo>
                  <a:pt x="83820" y="129540"/>
                </a:lnTo>
                <a:lnTo>
                  <a:pt x="91440" y="121920"/>
                </a:lnTo>
                <a:lnTo>
                  <a:pt x="99060" y="114300"/>
                </a:lnTo>
                <a:lnTo>
                  <a:pt x="106680" y="99060"/>
                </a:lnTo>
                <a:lnTo>
                  <a:pt x="106680" y="83820"/>
                </a:lnTo>
                <a:lnTo>
                  <a:pt x="106680" y="76200"/>
                </a:lnTo>
                <a:lnTo>
                  <a:pt x="106680" y="60960"/>
                </a:lnTo>
                <a:lnTo>
                  <a:pt x="99060" y="53340"/>
                </a:lnTo>
                <a:lnTo>
                  <a:pt x="91440" y="38100"/>
                </a:lnTo>
                <a:lnTo>
                  <a:pt x="91440" y="30480"/>
                </a:lnTo>
                <a:lnTo>
                  <a:pt x="76200" y="22860"/>
                </a:lnTo>
                <a:lnTo>
                  <a:pt x="76200" y="1524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Freeform 6154"/>
          <p:cNvSpPr/>
          <p:nvPr/>
        </p:nvSpPr>
        <p:spPr>
          <a:xfrm>
            <a:off x="4693920" y="5120640"/>
            <a:ext cx="114301" cy="106681"/>
          </a:xfrm>
          <a:custGeom>
            <a:avLst/>
            <a:gdLst/>
            <a:ahLst/>
            <a:cxnLst/>
            <a:rect l="0" t="0" r="0" b="0"/>
            <a:pathLst>
              <a:path w="114301" h="106681">
                <a:moveTo>
                  <a:pt x="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99060"/>
                </a:lnTo>
                <a:lnTo>
                  <a:pt x="7620" y="91440"/>
                </a:lnTo>
                <a:lnTo>
                  <a:pt x="7620" y="83820"/>
                </a:lnTo>
                <a:lnTo>
                  <a:pt x="15240" y="76200"/>
                </a:lnTo>
                <a:lnTo>
                  <a:pt x="15240" y="68580"/>
                </a:lnTo>
                <a:lnTo>
                  <a:pt x="22860" y="53340"/>
                </a:lnTo>
                <a:lnTo>
                  <a:pt x="30480" y="45720"/>
                </a:lnTo>
                <a:lnTo>
                  <a:pt x="38100" y="30480"/>
                </a:lnTo>
                <a:lnTo>
                  <a:pt x="38100" y="2286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76200" y="45720"/>
                </a:lnTo>
                <a:lnTo>
                  <a:pt x="76200" y="53340"/>
                </a:lnTo>
                <a:lnTo>
                  <a:pt x="76200" y="68580"/>
                </a:lnTo>
                <a:lnTo>
                  <a:pt x="76200" y="76200"/>
                </a:lnTo>
                <a:lnTo>
                  <a:pt x="83820" y="83820"/>
                </a:lnTo>
                <a:lnTo>
                  <a:pt x="83820" y="91440"/>
                </a:lnTo>
                <a:lnTo>
                  <a:pt x="91440" y="91440"/>
                </a:lnTo>
                <a:lnTo>
                  <a:pt x="91440" y="99060"/>
                </a:lnTo>
                <a:lnTo>
                  <a:pt x="99060" y="99060"/>
                </a:lnTo>
                <a:lnTo>
                  <a:pt x="99060" y="99060"/>
                </a:lnTo>
                <a:lnTo>
                  <a:pt x="106680" y="99060"/>
                </a:lnTo>
                <a:lnTo>
                  <a:pt x="114300" y="99060"/>
                </a:lnTo>
                <a:lnTo>
                  <a:pt x="11430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6" name="Freeform 6155"/>
          <p:cNvSpPr/>
          <p:nvPr/>
        </p:nvSpPr>
        <p:spPr>
          <a:xfrm>
            <a:off x="4846320" y="5036820"/>
            <a:ext cx="68581" cy="175261"/>
          </a:xfrm>
          <a:custGeom>
            <a:avLst/>
            <a:gdLst/>
            <a:ahLst/>
            <a:cxnLst/>
            <a:rect l="0" t="0" r="0" b="0"/>
            <a:pathLst>
              <a:path w="68581" h="175261">
                <a:moveTo>
                  <a:pt x="45720" y="762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53340"/>
                </a:lnTo>
                <a:lnTo>
                  <a:pt x="2286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22860" y="175260"/>
                </a:lnTo>
                <a:lnTo>
                  <a:pt x="22860" y="175260"/>
                </a:lnTo>
                <a:lnTo>
                  <a:pt x="38100" y="175260"/>
                </a:lnTo>
                <a:lnTo>
                  <a:pt x="45720" y="175260"/>
                </a:lnTo>
                <a:lnTo>
                  <a:pt x="53340" y="167640"/>
                </a:lnTo>
                <a:lnTo>
                  <a:pt x="68580" y="160020"/>
                </a:lnTo>
                <a:lnTo>
                  <a:pt x="6858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7" name="Freeform 6156"/>
          <p:cNvSpPr/>
          <p:nvPr/>
        </p:nvSpPr>
        <p:spPr>
          <a:xfrm>
            <a:off x="4922520" y="5097780"/>
            <a:ext cx="137161" cy="220981"/>
          </a:xfrm>
          <a:custGeom>
            <a:avLst/>
            <a:gdLst/>
            <a:ahLst/>
            <a:cxnLst/>
            <a:rect l="0" t="0" r="0" b="0"/>
            <a:pathLst>
              <a:path w="137161" h="22098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30480" y="99060"/>
                </a:lnTo>
                <a:lnTo>
                  <a:pt x="38100" y="99060"/>
                </a:lnTo>
                <a:lnTo>
                  <a:pt x="45720" y="106680"/>
                </a:lnTo>
                <a:lnTo>
                  <a:pt x="45720" y="106680"/>
                </a:lnTo>
                <a:lnTo>
                  <a:pt x="53340" y="106680"/>
                </a:lnTo>
                <a:lnTo>
                  <a:pt x="60960" y="99060"/>
                </a:lnTo>
                <a:lnTo>
                  <a:pt x="68580" y="99060"/>
                </a:lnTo>
                <a:lnTo>
                  <a:pt x="76200" y="91440"/>
                </a:lnTo>
                <a:lnTo>
                  <a:pt x="91440" y="83820"/>
                </a:lnTo>
                <a:lnTo>
                  <a:pt x="99060" y="76200"/>
                </a:lnTo>
                <a:lnTo>
                  <a:pt x="99060" y="68580"/>
                </a:lnTo>
                <a:lnTo>
                  <a:pt x="106680" y="53340"/>
                </a:lnTo>
                <a:lnTo>
                  <a:pt x="114300" y="45720"/>
                </a:lnTo>
                <a:lnTo>
                  <a:pt x="114300" y="38100"/>
                </a:lnTo>
                <a:lnTo>
                  <a:pt x="114300" y="38100"/>
                </a:lnTo>
                <a:lnTo>
                  <a:pt x="114300" y="30480"/>
                </a:lnTo>
                <a:lnTo>
                  <a:pt x="114300" y="3048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21920" y="68580"/>
                </a:lnTo>
                <a:lnTo>
                  <a:pt x="121920" y="76200"/>
                </a:lnTo>
                <a:lnTo>
                  <a:pt x="129540" y="91440"/>
                </a:lnTo>
                <a:lnTo>
                  <a:pt x="129540" y="106680"/>
                </a:lnTo>
                <a:lnTo>
                  <a:pt x="129540" y="121920"/>
                </a:lnTo>
                <a:lnTo>
                  <a:pt x="129540" y="137160"/>
                </a:lnTo>
                <a:lnTo>
                  <a:pt x="137160" y="152400"/>
                </a:lnTo>
                <a:lnTo>
                  <a:pt x="137160" y="167640"/>
                </a:lnTo>
                <a:lnTo>
                  <a:pt x="137160" y="175260"/>
                </a:lnTo>
                <a:lnTo>
                  <a:pt x="137160" y="190500"/>
                </a:lnTo>
                <a:lnTo>
                  <a:pt x="137160" y="198120"/>
                </a:lnTo>
                <a:lnTo>
                  <a:pt x="137160" y="205740"/>
                </a:lnTo>
                <a:lnTo>
                  <a:pt x="129540" y="213360"/>
                </a:lnTo>
                <a:lnTo>
                  <a:pt x="129540" y="220980"/>
                </a:lnTo>
                <a:lnTo>
                  <a:pt x="121920" y="220980"/>
                </a:lnTo>
                <a:lnTo>
                  <a:pt x="114300" y="220980"/>
                </a:lnTo>
                <a:lnTo>
                  <a:pt x="99060" y="220980"/>
                </a:lnTo>
                <a:lnTo>
                  <a:pt x="91440" y="220980"/>
                </a:lnTo>
                <a:lnTo>
                  <a:pt x="76200" y="213360"/>
                </a:lnTo>
                <a:lnTo>
                  <a:pt x="60960" y="213360"/>
                </a:lnTo>
                <a:lnTo>
                  <a:pt x="53340" y="205740"/>
                </a:lnTo>
                <a:lnTo>
                  <a:pt x="38100" y="198120"/>
                </a:lnTo>
                <a:lnTo>
                  <a:pt x="30480" y="190500"/>
                </a:lnTo>
                <a:lnTo>
                  <a:pt x="15240" y="182880"/>
                </a:lnTo>
                <a:lnTo>
                  <a:pt x="15240" y="182880"/>
                </a:lnTo>
                <a:lnTo>
                  <a:pt x="7620" y="175260"/>
                </a:lnTo>
                <a:lnTo>
                  <a:pt x="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8" name="Freeform 6157"/>
          <p:cNvSpPr/>
          <p:nvPr/>
        </p:nvSpPr>
        <p:spPr>
          <a:xfrm>
            <a:off x="5173980" y="5021580"/>
            <a:ext cx="22861" cy="182881"/>
          </a:xfrm>
          <a:custGeom>
            <a:avLst/>
            <a:gdLst/>
            <a:ahLst/>
            <a:cxnLst/>
            <a:rect l="0" t="0" r="0" b="0"/>
            <a:pathLst>
              <a:path w="22861" h="18288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6764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9" name="Freeform 6158"/>
          <p:cNvSpPr/>
          <p:nvPr/>
        </p:nvSpPr>
        <p:spPr>
          <a:xfrm>
            <a:off x="5120640" y="4960620"/>
            <a:ext cx="320041" cy="205741"/>
          </a:xfrm>
          <a:custGeom>
            <a:avLst/>
            <a:gdLst/>
            <a:ahLst/>
            <a:cxnLst/>
            <a:rect l="0" t="0" r="0" b="0"/>
            <a:pathLst>
              <a:path w="320041" h="205741">
                <a:moveTo>
                  <a:pt x="0" y="152400"/>
                </a:moveTo>
                <a:lnTo>
                  <a:pt x="0" y="144780"/>
                </a:lnTo>
                <a:lnTo>
                  <a:pt x="0" y="144780"/>
                </a:lnTo>
                <a:lnTo>
                  <a:pt x="7620" y="144780"/>
                </a:lnTo>
                <a:lnTo>
                  <a:pt x="7620" y="137160"/>
                </a:lnTo>
                <a:lnTo>
                  <a:pt x="15240" y="137160"/>
                </a:lnTo>
                <a:lnTo>
                  <a:pt x="22860" y="137160"/>
                </a:lnTo>
                <a:lnTo>
                  <a:pt x="38100" y="144780"/>
                </a:lnTo>
                <a:lnTo>
                  <a:pt x="53340" y="144780"/>
                </a:lnTo>
                <a:lnTo>
                  <a:pt x="60960" y="144780"/>
                </a:lnTo>
                <a:lnTo>
                  <a:pt x="76200" y="144780"/>
                </a:lnTo>
                <a:lnTo>
                  <a:pt x="91440" y="144780"/>
                </a:lnTo>
                <a:lnTo>
                  <a:pt x="106680" y="144780"/>
                </a:lnTo>
                <a:lnTo>
                  <a:pt x="114300" y="137160"/>
                </a:lnTo>
                <a:lnTo>
                  <a:pt x="121920" y="137160"/>
                </a:lnTo>
                <a:lnTo>
                  <a:pt x="137160" y="129540"/>
                </a:lnTo>
                <a:lnTo>
                  <a:pt x="144780" y="121920"/>
                </a:lnTo>
                <a:lnTo>
                  <a:pt x="144780" y="106680"/>
                </a:lnTo>
                <a:lnTo>
                  <a:pt x="152400" y="99060"/>
                </a:lnTo>
                <a:lnTo>
                  <a:pt x="152400" y="91440"/>
                </a:lnTo>
                <a:lnTo>
                  <a:pt x="152400" y="76200"/>
                </a:lnTo>
                <a:lnTo>
                  <a:pt x="152400" y="68580"/>
                </a:lnTo>
                <a:lnTo>
                  <a:pt x="152400" y="53340"/>
                </a:lnTo>
                <a:lnTo>
                  <a:pt x="152400" y="45720"/>
                </a:lnTo>
                <a:lnTo>
                  <a:pt x="152400" y="38100"/>
                </a:lnTo>
                <a:lnTo>
                  <a:pt x="152400" y="30480"/>
                </a:lnTo>
                <a:lnTo>
                  <a:pt x="152400" y="22860"/>
                </a:lnTo>
                <a:lnTo>
                  <a:pt x="152400" y="15240"/>
                </a:lnTo>
                <a:lnTo>
                  <a:pt x="152400" y="762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7620"/>
                </a:lnTo>
                <a:lnTo>
                  <a:pt x="160020" y="15240"/>
                </a:lnTo>
                <a:lnTo>
                  <a:pt x="167640" y="22860"/>
                </a:lnTo>
                <a:lnTo>
                  <a:pt x="175260" y="30480"/>
                </a:lnTo>
                <a:lnTo>
                  <a:pt x="175260" y="38100"/>
                </a:lnTo>
                <a:lnTo>
                  <a:pt x="182880" y="45720"/>
                </a:lnTo>
                <a:lnTo>
                  <a:pt x="182880" y="60960"/>
                </a:lnTo>
                <a:lnTo>
                  <a:pt x="190500" y="76200"/>
                </a:lnTo>
                <a:lnTo>
                  <a:pt x="190500" y="91440"/>
                </a:lnTo>
                <a:lnTo>
                  <a:pt x="190500" y="106680"/>
                </a:lnTo>
                <a:lnTo>
                  <a:pt x="190500" y="121920"/>
                </a:lnTo>
                <a:lnTo>
                  <a:pt x="198120" y="137160"/>
                </a:lnTo>
                <a:lnTo>
                  <a:pt x="198120" y="152400"/>
                </a:lnTo>
                <a:lnTo>
                  <a:pt x="198120" y="167640"/>
                </a:lnTo>
                <a:lnTo>
                  <a:pt x="190500" y="175260"/>
                </a:lnTo>
                <a:lnTo>
                  <a:pt x="190500" y="190500"/>
                </a:lnTo>
                <a:lnTo>
                  <a:pt x="190500" y="190500"/>
                </a:lnTo>
                <a:lnTo>
                  <a:pt x="190500" y="198120"/>
                </a:lnTo>
                <a:lnTo>
                  <a:pt x="190500" y="198120"/>
                </a:lnTo>
                <a:lnTo>
                  <a:pt x="190500" y="205740"/>
                </a:lnTo>
                <a:lnTo>
                  <a:pt x="190500" y="205740"/>
                </a:lnTo>
                <a:lnTo>
                  <a:pt x="190500" y="205740"/>
                </a:lnTo>
                <a:lnTo>
                  <a:pt x="190500" y="198120"/>
                </a:lnTo>
                <a:lnTo>
                  <a:pt x="182880" y="190500"/>
                </a:lnTo>
                <a:lnTo>
                  <a:pt x="182880" y="190500"/>
                </a:lnTo>
                <a:lnTo>
                  <a:pt x="182880" y="182880"/>
                </a:lnTo>
                <a:lnTo>
                  <a:pt x="190500" y="175260"/>
                </a:lnTo>
                <a:lnTo>
                  <a:pt x="190500" y="167640"/>
                </a:lnTo>
                <a:lnTo>
                  <a:pt x="190500" y="160020"/>
                </a:lnTo>
                <a:lnTo>
                  <a:pt x="198120" y="160020"/>
                </a:lnTo>
                <a:lnTo>
                  <a:pt x="198120" y="152400"/>
                </a:lnTo>
                <a:lnTo>
                  <a:pt x="205740" y="152400"/>
                </a:lnTo>
                <a:lnTo>
                  <a:pt x="205740" y="152400"/>
                </a:lnTo>
                <a:lnTo>
                  <a:pt x="213360" y="152400"/>
                </a:lnTo>
                <a:lnTo>
                  <a:pt x="213360" y="152400"/>
                </a:lnTo>
                <a:lnTo>
                  <a:pt x="220980" y="152400"/>
                </a:lnTo>
                <a:lnTo>
                  <a:pt x="228600" y="152400"/>
                </a:lnTo>
                <a:lnTo>
                  <a:pt x="236220" y="160020"/>
                </a:lnTo>
                <a:lnTo>
                  <a:pt x="243840" y="167640"/>
                </a:lnTo>
                <a:lnTo>
                  <a:pt x="251460" y="175260"/>
                </a:lnTo>
                <a:lnTo>
                  <a:pt x="266700" y="182880"/>
                </a:lnTo>
                <a:lnTo>
                  <a:pt x="274320" y="182880"/>
                </a:lnTo>
                <a:lnTo>
                  <a:pt x="281940" y="190500"/>
                </a:lnTo>
                <a:lnTo>
                  <a:pt x="289560" y="198120"/>
                </a:lnTo>
                <a:lnTo>
                  <a:pt x="297180" y="205740"/>
                </a:lnTo>
                <a:lnTo>
                  <a:pt x="304800" y="205740"/>
                </a:lnTo>
                <a:lnTo>
                  <a:pt x="312420" y="205740"/>
                </a:lnTo>
                <a:lnTo>
                  <a:pt x="320040" y="205740"/>
                </a:lnTo>
                <a:lnTo>
                  <a:pt x="32004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0" name="Freeform 6159"/>
          <p:cNvSpPr/>
          <p:nvPr/>
        </p:nvSpPr>
        <p:spPr>
          <a:xfrm>
            <a:off x="5425440" y="5067300"/>
            <a:ext cx="91441" cy="121921"/>
          </a:xfrm>
          <a:custGeom>
            <a:avLst/>
            <a:gdLst/>
            <a:ahLst/>
            <a:cxnLst/>
            <a:rect l="0" t="0" r="0" b="0"/>
            <a:pathLst>
              <a:path w="91441" h="121921">
                <a:moveTo>
                  <a:pt x="68580" y="15240"/>
                </a:moveTo>
                <a:lnTo>
                  <a:pt x="68580" y="15240"/>
                </a:lnTo>
                <a:lnTo>
                  <a:pt x="68580" y="762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38100" y="45720"/>
                </a:lnTo>
                <a:lnTo>
                  <a:pt x="30480" y="45720"/>
                </a:lnTo>
                <a:lnTo>
                  <a:pt x="30480" y="4572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106680"/>
                </a:lnTo>
                <a:lnTo>
                  <a:pt x="22860" y="114300"/>
                </a:lnTo>
                <a:lnTo>
                  <a:pt x="30480" y="12192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14300"/>
                </a:lnTo>
                <a:lnTo>
                  <a:pt x="91440" y="114300"/>
                </a:lnTo>
                <a:lnTo>
                  <a:pt x="91440" y="114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1" name="Freeform 6160"/>
          <p:cNvSpPr/>
          <p:nvPr/>
        </p:nvSpPr>
        <p:spPr>
          <a:xfrm>
            <a:off x="5646420" y="5036820"/>
            <a:ext cx="121921" cy="144781"/>
          </a:xfrm>
          <a:custGeom>
            <a:avLst/>
            <a:gdLst/>
            <a:ahLst/>
            <a:cxnLst/>
            <a:rect l="0" t="0" r="0" b="0"/>
            <a:pathLst>
              <a:path w="121921" h="14478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22860" y="83820"/>
                </a:lnTo>
                <a:lnTo>
                  <a:pt x="22860" y="91440"/>
                </a:lnTo>
                <a:lnTo>
                  <a:pt x="30480" y="106680"/>
                </a:lnTo>
                <a:lnTo>
                  <a:pt x="30480" y="114300"/>
                </a:lnTo>
                <a:lnTo>
                  <a:pt x="38100" y="121920"/>
                </a:lnTo>
                <a:lnTo>
                  <a:pt x="38100" y="129540"/>
                </a:lnTo>
                <a:lnTo>
                  <a:pt x="38100" y="137160"/>
                </a:lnTo>
                <a:lnTo>
                  <a:pt x="45720" y="137160"/>
                </a:lnTo>
                <a:lnTo>
                  <a:pt x="45720" y="144780"/>
                </a:lnTo>
                <a:lnTo>
                  <a:pt x="45720" y="144780"/>
                </a:lnTo>
                <a:lnTo>
                  <a:pt x="45720" y="144780"/>
                </a:lnTo>
                <a:lnTo>
                  <a:pt x="45720" y="144780"/>
                </a:lnTo>
                <a:lnTo>
                  <a:pt x="45720" y="137160"/>
                </a:lnTo>
                <a:lnTo>
                  <a:pt x="45720" y="129540"/>
                </a:lnTo>
                <a:lnTo>
                  <a:pt x="38100" y="121920"/>
                </a:lnTo>
                <a:lnTo>
                  <a:pt x="38100" y="114300"/>
                </a:lnTo>
                <a:lnTo>
                  <a:pt x="38100" y="106680"/>
                </a:lnTo>
                <a:lnTo>
                  <a:pt x="30480" y="91440"/>
                </a:lnTo>
                <a:lnTo>
                  <a:pt x="30480" y="76200"/>
                </a:lnTo>
                <a:lnTo>
                  <a:pt x="22860" y="60960"/>
                </a:lnTo>
                <a:lnTo>
                  <a:pt x="22860" y="5334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2286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99060" y="15240"/>
                </a:lnTo>
                <a:lnTo>
                  <a:pt x="106680" y="22860"/>
                </a:lnTo>
                <a:lnTo>
                  <a:pt x="121920" y="30480"/>
                </a:lnTo>
                <a:lnTo>
                  <a:pt x="12192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2" name="Freeform 6161"/>
          <p:cNvSpPr/>
          <p:nvPr/>
        </p:nvSpPr>
        <p:spPr>
          <a:xfrm>
            <a:off x="5753100" y="5036820"/>
            <a:ext cx="99061" cy="129541"/>
          </a:xfrm>
          <a:custGeom>
            <a:avLst/>
            <a:gdLst/>
            <a:ahLst/>
            <a:cxnLst/>
            <a:rect l="0" t="0" r="0" b="0"/>
            <a:pathLst>
              <a:path w="99061" h="129541">
                <a:moveTo>
                  <a:pt x="76200" y="15240"/>
                </a:moveTo>
                <a:lnTo>
                  <a:pt x="76200" y="15240"/>
                </a:lnTo>
                <a:lnTo>
                  <a:pt x="76200" y="15240"/>
                </a:lnTo>
                <a:lnTo>
                  <a:pt x="7620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45720"/>
                </a:lnTo>
                <a:lnTo>
                  <a:pt x="30480" y="53340"/>
                </a:lnTo>
                <a:lnTo>
                  <a:pt x="30480" y="53340"/>
                </a:lnTo>
                <a:lnTo>
                  <a:pt x="30480" y="60960"/>
                </a:lnTo>
                <a:lnTo>
                  <a:pt x="38100" y="60960"/>
                </a:lnTo>
                <a:lnTo>
                  <a:pt x="38100" y="6096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68580"/>
                </a:lnTo>
                <a:lnTo>
                  <a:pt x="38100" y="76200"/>
                </a:lnTo>
                <a:lnTo>
                  <a:pt x="30480" y="76200"/>
                </a:lnTo>
                <a:lnTo>
                  <a:pt x="30480" y="76200"/>
                </a:lnTo>
                <a:lnTo>
                  <a:pt x="2286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762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14300"/>
                </a:lnTo>
                <a:lnTo>
                  <a:pt x="7620" y="121920"/>
                </a:lnTo>
                <a:lnTo>
                  <a:pt x="7620" y="121920"/>
                </a:lnTo>
                <a:lnTo>
                  <a:pt x="22860" y="121920"/>
                </a:lnTo>
                <a:lnTo>
                  <a:pt x="30480" y="129540"/>
                </a:lnTo>
                <a:lnTo>
                  <a:pt x="38100" y="12954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14300"/>
                </a:lnTo>
                <a:lnTo>
                  <a:pt x="99060" y="106680"/>
                </a:lnTo>
                <a:lnTo>
                  <a:pt x="9906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3" name="Freeform 6162"/>
          <p:cNvSpPr/>
          <p:nvPr/>
        </p:nvSpPr>
        <p:spPr>
          <a:xfrm>
            <a:off x="5867400" y="4983480"/>
            <a:ext cx="144781" cy="220981"/>
          </a:xfrm>
          <a:custGeom>
            <a:avLst/>
            <a:gdLst/>
            <a:ahLst/>
            <a:cxnLst/>
            <a:rect l="0" t="0" r="0" b="0"/>
            <a:pathLst>
              <a:path w="144781" h="220981">
                <a:moveTo>
                  <a:pt x="68580" y="15240"/>
                </a:moveTo>
                <a:lnTo>
                  <a:pt x="6858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9060" y="22860"/>
                </a:lnTo>
                <a:lnTo>
                  <a:pt x="106680" y="38100"/>
                </a:lnTo>
                <a:lnTo>
                  <a:pt x="106680" y="45720"/>
                </a:lnTo>
                <a:lnTo>
                  <a:pt x="106680" y="60960"/>
                </a:lnTo>
                <a:lnTo>
                  <a:pt x="114300" y="76200"/>
                </a:lnTo>
                <a:lnTo>
                  <a:pt x="114300" y="91440"/>
                </a:lnTo>
                <a:lnTo>
                  <a:pt x="121920" y="106680"/>
                </a:lnTo>
                <a:lnTo>
                  <a:pt x="121920" y="121920"/>
                </a:lnTo>
                <a:lnTo>
                  <a:pt x="129540" y="144780"/>
                </a:lnTo>
                <a:lnTo>
                  <a:pt x="129540" y="160020"/>
                </a:lnTo>
                <a:lnTo>
                  <a:pt x="137160" y="167640"/>
                </a:lnTo>
                <a:lnTo>
                  <a:pt x="137160" y="182880"/>
                </a:lnTo>
                <a:lnTo>
                  <a:pt x="137160" y="190500"/>
                </a:lnTo>
                <a:lnTo>
                  <a:pt x="144780" y="198120"/>
                </a:lnTo>
                <a:lnTo>
                  <a:pt x="144780" y="205740"/>
                </a:lnTo>
                <a:lnTo>
                  <a:pt x="144780" y="213360"/>
                </a:lnTo>
                <a:lnTo>
                  <a:pt x="137160" y="213360"/>
                </a:lnTo>
                <a:lnTo>
                  <a:pt x="137160" y="213360"/>
                </a:lnTo>
                <a:lnTo>
                  <a:pt x="137160" y="213360"/>
                </a:lnTo>
                <a:lnTo>
                  <a:pt x="129540" y="205740"/>
                </a:lnTo>
                <a:lnTo>
                  <a:pt x="114300" y="198120"/>
                </a:lnTo>
                <a:lnTo>
                  <a:pt x="106680" y="190500"/>
                </a:lnTo>
                <a:lnTo>
                  <a:pt x="99060" y="182880"/>
                </a:lnTo>
                <a:lnTo>
                  <a:pt x="91440" y="175260"/>
                </a:lnTo>
                <a:lnTo>
                  <a:pt x="83820" y="167640"/>
                </a:lnTo>
                <a:lnTo>
                  <a:pt x="76200" y="160020"/>
                </a:lnTo>
                <a:lnTo>
                  <a:pt x="60960" y="152400"/>
                </a:lnTo>
                <a:lnTo>
                  <a:pt x="45720" y="144780"/>
                </a:lnTo>
                <a:lnTo>
                  <a:pt x="38100" y="144780"/>
                </a:lnTo>
                <a:lnTo>
                  <a:pt x="30480" y="137160"/>
                </a:lnTo>
                <a:lnTo>
                  <a:pt x="15240" y="137160"/>
                </a:lnTo>
                <a:lnTo>
                  <a:pt x="7620" y="144780"/>
                </a:lnTo>
                <a:lnTo>
                  <a:pt x="7620" y="14478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75260"/>
                </a:lnTo>
                <a:lnTo>
                  <a:pt x="15240" y="182880"/>
                </a:lnTo>
                <a:lnTo>
                  <a:pt x="22860" y="190500"/>
                </a:lnTo>
                <a:lnTo>
                  <a:pt x="30480" y="205740"/>
                </a:lnTo>
                <a:lnTo>
                  <a:pt x="45720" y="213360"/>
                </a:lnTo>
                <a:lnTo>
                  <a:pt x="53340" y="213360"/>
                </a:lnTo>
                <a:lnTo>
                  <a:pt x="68580" y="220980"/>
                </a:lnTo>
                <a:lnTo>
                  <a:pt x="83820" y="220980"/>
                </a:lnTo>
                <a:lnTo>
                  <a:pt x="99060" y="220980"/>
                </a:lnTo>
                <a:lnTo>
                  <a:pt x="106680" y="220980"/>
                </a:lnTo>
                <a:lnTo>
                  <a:pt x="129540" y="220980"/>
                </a:lnTo>
                <a:lnTo>
                  <a:pt x="12954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4" name="Freeform 6163"/>
          <p:cNvSpPr/>
          <p:nvPr/>
        </p:nvSpPr>
        <p:spPr>
          <a:xfrm>
            <a:off x="4572000" y="3688080"/>
            <a:ext cx="91441" cy="7621"/>
          </a:xfrm>
          <a:custGeom>
            <a:avLst/>
            <a:gdLst/>
            <a:ahLst/>
            <a:cxnLst/>
            <a:rect l="0" t="0" r="0" b="0"/>
            <a:pathLst>
              <a:path w="91441" h="762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91440" y="7620"/>
                </a:lnTo>
                <a:lnTo>
                  <a:pt x="914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5" name="Freeform 6164"/>
          <p:cNvSpPr/>
          <p:nvPr/>
        </p:nvSpPr>
        <p:spPr>
          <a:xfrm>
            <a:off x="4663440" y="3649980"/>
            <a:ext cx="106681" cy="76201"/>
          </a:xfrm>
          <a:custGeom>
            <a:avLst/>
            <a:gdLst/>
            <a:ahLst/>
            <a:cxnLst/>
            <a:rect l="0" t="0" r="0" b="0"/>
            <a:pathLst>
              <a:path w="106681" h="762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15240"/>
                </a:lnTo>
                <a:lnTo>
                  <a:pt x="60960" y="15240"/>
                </a:lnTo>
                <a:lnTo>
                  <a:pt x="6858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99060" y="2286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06680" y="38100"/>
                </a:lnTo>
                <a:lnTo>
                  <a:pt x="106680" y="38100"/>
                </a:lnTo>
                <a:lnTo>
                  <a:pt x="106680" y="45720"/>
                </a:lnTo>
                <a:lnTo>
                  <a:pt x="106680" y="45720"/>
                </a:lnTo>
                <a:lnTo>
                  <a:pt x="99060" y="53340"/>
                </a:lnTo>
                <a:lnTo>
                  <a:pt x="91440" y="53340"/>
                </a:lnTo>
                <a:lnTo>
                  <a:pt x="76200" y="60960"/>
                </a:lnTo>
                <a:lnTo>
                  <a:pt x="68580" y="68580"/>
                </a:lnTo>
                <a:lnTo>
                  <a:pt x="60960" y="68580"/>
                </a:lnTo>
                <a:lnTo>
                  <a:pt x="53340" y="68580"/>
                </a:lnTo>
                <a:lnTo>
                  <a:pt x="45720" y="68580"/>
                </a:lnTo>
                <a:lnTo>
                  <a:pt x="45720" y="76200"/>
                </a:lnTo>
                <a:lnTo>
                  <a:pt x="38100" y="76200"/>
                </a:lnTo>
                <a:lnTo>
                  <a:pt x="38100" y="76200"/>
                </a:lnTo>
                <a:lnTo>
                  <a:pt x="38100" y="76200"/>
                </a:lnTo>
                <a:lnTo>
                  <a:pt x="38100" y="76200"/>
                </a:lnTo>
                <a:lnTo>
                  <a:pt x="38100" y="76200"/>
                </a:lnTo>
                <a:lnTo>
                  <a:pt x="38100" y="68580"/>
                </a:lnTo>
                <a:lnTo>
                  <a:pt x="38100" y="68580"/>
                </a:lnTo>
                <a:lnTo>
                  <a:pt x="38100" y="60960"/>
                </a:lnTo>
                <a:lnTo>
                  <a:pt x="38100" y="5334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38100"/>
                </a:lnTo>
                <a:lnTo>
                  <a:pt x="45720" y="3048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1524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6" name="Freeform 6165"/>
          <p:cNvSpPr/>
          <p:nvPr/>
        </p:nvSpPr>
        <p:spPr>
          <a:xfrm>
            <a:off x="4823460" y="3619500"/>
            <a:ext cx="114301" cy="121921"/>
          </a:xfrm>
          <a:custGeom>
            <a:avLst/>
            <a:gdLst/>
            <a:ahLst/>
            <a:cxnLst/>
            <a:rect l="0" t="0" r="0" b="0"/>
            <a:pathLst>
              <a:path w="114301" h="121921">
                <a:moveTo>
                  <a:pt x="91440" y="15240"/>
                </a:move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15240" y="121920"/>
                </a:lnTo>
                <a:lnTo>
                  <a:pt x="30480" y="12192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14300"/>
                </a:lnTo>
                <a:lnTo>
                  <a:pt x="83820" y="106680"/>
                </a:lnTo>
                <a:lnTo>
                  <a:pt x="99060" y="106680"/>
                </a:lnTo>
                <a:lnTo>
                  <a:pt x="106680" y="99060"/>
                </a:lnTo>
                <a:lnTo>
                  <a:pt x="106680" y="83820"/>
                </a:lnTo>
                <a:lnTo>
                  <a:pt x="114300" y="76200"/>
                </a:lnTo>
                <a:lnTo>
                  <a:pt x="114300" y="60960"/>
                </a:lnTo>
                <a:lnTo>
                  <a:pt x="114300" y="53340"/>
                </a:lnTo>
                <a:lnTo>
                  <a:pt x="114300" y="45720"/>
                </a:lnTo>
                <a:lnTo>
                  <a:pt x="106680" y="38100"/>
                </a:lnTo>
                <a:lnTo>
                  <a:pt x="106680" y="30480"/>
                </a:lnTo>
                <a:lnTo>
                  <a:pt x="99060" y="22860"/>
                </a:lnTo>
                <a:lnTo>
                  <a:pt x="99060" y="22860"/>
                </a:lnTo>
                <a:lnTo>
                  <a:pt x="91440" y="15240"/>
                </a:lnTo>
                <a:lnTo>
                  <a:pt x="91440" y="15240"/>
                </a:lnTo>
                <a:lnTo>
                  <a:pt x="83820" y="15240"/>
                </a:lnTo>
                <a:lnTo>
                  <a:pt x="83820" y="15240"/>
                </a:lnTo>
                <a:lnTo>
                  <a:pt x="76200" y="22860"/>
                </a:lnTo>
                <a:lnTo>
                  <a:pt x="7620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7" name="Freeform 6166"/>
          <p:cNvSpPr/>
          <p:nvPr/>
        </p:nvSpPr>
        <p:spPr>
          <a:xfrm>
            <a:off x="4983480" y="3649980"/>
            <a:ext cx="144781" cy="83821"/>
          </a:xfrm>
          <a:custGeom>
            <a:avLst/>
            <a:gdLst/>
            <a:ahLst/>
            <a:cxnLst/>
            <a:rect l="0" t="0" r="0" b="0"/>
            <a:pathLst>
              <a:path w="144781" h="83821">
                <a:moveTo>
                  <a:pt x="0" y="30480"/>
                </a:move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53340"/>
                </a:lnTo>
                <a:lnTo>
                  <a:pt x="22860" y="60960"/>
                </a:lnTo>
                <a:lnTo>
                  <a:pt x="30480" y="68580"/>
                </a:lnTo>
                <a:lnTo>
                  <a:pt x="30480" y="76200"/>
                </a:lnTo>
                <a:lnTo>
                  <a:pt x="30480" y="76200"/>
                </a:lnTo>
                <a:lnTo>
                  <a:pt x="30480" y="76200"/>
                </a:lnTo>
                <a:lnTo>
                  <a:pt x="30480" y="83820"/>
                </a:lnTo>
                <a:lnTo>
                  <a:pt x="30480" y="83820"/>
                </a:lnTo>
                <a:lnTo>
                  <a:pt x="30480" y="83820"/>
                </a:lnTo>
                <a:lnTo>
                  <a:pt x="30480" y="76200"/>
                </a:lnTo>
                <a:lnTo>
                  <a:pt x="30480" y="76200"/>
                </a:lnTo>
                <a:lnTo>
                  <a:pt x="30480" y="68580"/>
                </a:lnTo>
                <a:lnTo>
                  <a:pt x="30480" y="60960"/>
                </a:lnTo>
                <a:lnTo>
                  <a:pt x="30480" y="53340"/>
                </a:lnTo>
                <a:lnTo>
                  <a:pt x="38100" y="45720"/>
                </a:lnTo>
                <a:lnTo>
                  <a:pt x="38100" y="38100"/>
                </a:lnTo>
                <a:lnTo>
                  <a:pt x="38100" y="30480"/>
                </a:lnTo>
                <a:lnTo>
                  <a:pt x="38100" y="22860"/>
                </a:lnTo>
                <a:lnTo>
                  <a:pt x="45720" y="15240"/>
                </a:lnTo>
                <a:lnTo>
                  <a:pt x="45720" y="762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91440" y="30480"/>
                </a:lnTo>
                <a:lnTo>
                  <a:pt x="91440" y="38100"/>
                </a:lnTo>
                <a:lnTo>
                  <a:pt x="99060" y="45720"/>
                </a:lnTo>
                <a:lnTo>
                  <a:pt x="99060" y="60960"/>
                </a:lnTo>
                <a:lnTo>
                  <a:pt x="106680" y="68580"/>
                </a:lnTo>
                <a:lnTo>
                  <a:pt x="106680" y="68580"/>
                </a:lnTo>
                <a:lnTo>
                  <a:pt x="114300" y="7620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29540" y="76200"/>
                </a:lnTo>
                <a:lnTo>
                  <a:pt x="137160" y="76200"/>
                </a:lnTo>
                <a:lnTo>
                  <a:pt x="144780" y="76200"/>
                </a:lnTo>
                <a:lnTo>
                  <a:pt x="14478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8" name="Freeform 6167"/>
          <p:cNvSpPr/>
          <p:nvPr/>
        </p:nvSpPr>
        <p:spPr>
          <a:xfrm>
            <a:off x="5173980" y="3535680"/>
            <a:ext cx="60961" cy="175261"/>
          </a:xfrm>
          <a:custGeom>
            <a:avLst/>
            <a:gdLst/>
            <a:ahLst/>
            <a:cxnLst/>
            <a:rect l="0" t="0" r="0" b="0"/>
            <a:pathLst>
              <a:path w="60961" h="175261">
                <a:moveTo>
                  <a:pt x="30480" y="7620"/>
                </a:moveTo>
                <a:lnTo>
                  <a:pt x="30480" y="762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52400"/>
                </a:lnTo>
                <a:lnTo>
                  <a:pt x="15240" y="160020"/>
                </a:lnTo>
                <a:lnTo>
                  <a:pt x="22860" y="167640"/>
                </a:lnTo>
                <a:lnTo>
                  <a:pt x="30480" y="175260"/>
                </a:lnTo>
                <a:lnTo>
                  <a:pt x="38100" y="175260"/>
                </a:lnTo>
                <a:lnTo>
                  <a:pt x="53340" y="175260"/>
                </a:lnTo>
                <a:lnTo>
                  <a:pt x="60960" y="175260"/>
                </a:lnTo>
                <a:lnTo>
                  <a:pt x="6096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9" name="Freeform 6168"/>
          <p:cNvSpPr/>
          <p:nvPr/>
        </p:nvSpPr>
        <p:spPr>
          <a:xfrm>
            <a:off x="5204460" y="3627120"/>
            <a:ext cx="190501" cy="251461"/>
          </a:xfrm>
          <a:custGeom>
            <a:avLst/>
            <a:gdLst/>
            <a:ahLst/>
            <a:cxnLst/>
            <a:rect l="0" t="0" r="0" b="0"/>
            <a:pathLst>
              <a:path w="190501" h="25146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45720"/>
                </a:lnTo>
                <a:lnTo>
                  <a:pt x="45720" y="53340"/>
                </a:lnTo>
                <a:lnTo>
                  <a:pt x="45720" y="60960"/>
                </a:lnTo>
                <a:lnTo>
                  <a:pt x="53340" y="68580"/>
                </a:lnTo>
                <a:lnTo>
                  <a:pt x="53340" y="76200"/>
                </a:lnTo>
                <a:lnTo>
                  <a:pt x="60960" y="83820"/>
                </a:lnTo>
                <a:lnTo>
                  <a:pt x="68580" y="91440"/>
                </a:lnTo>
                <a:lnTo>
                  <a:pt x="76200" y="91440"/>
                </a:lnTo>
                <a:lnTo>
                  <a:pt x="76200" y="99060"/>
                </a:lnTo>
                <a:lnTo>
                  <a:pt x="83820" y="99060"/>
                </a:lnTo>
                <a:lnTo>
                  <a:pt x="91440" y="99060"/>
                </a:lnTo>
                <a:lnTo>
                  <a:pt x="106680" y="99060"/>
                </a:lnTo>
                <a:lnTo>
                  <a:pt x="114300" y="91440"/>
                </a:lnTo>
                <a:lnTo>
                  <a:pt x="114300" y="91440"/>
                </a:lnTo>
                <a:lnTo>
                  <a:pt x="121920" y="83820"/>
                </a:lnTo>
                <a:lnTo>
                  <a:pt x="129540" y="76200"/>
                </a:lnTo>
                <a:lnTo>
                  <a:pt x="137160" y="68580"/>
                </a:lnTo>
                <a:lnTo>
                  <a:pt x="137160" y="60960"/>
                </a:lnTo>
                <a:lnTo>
                  <a:pt x="137160" y="53340"/>
                </a:lnTo>
                <a:lnTo>
                  <a:pt x="144780" y="45720"/>
                </a:lnTo>
                <a:lnTo>
                  <a:pt x="144780" y="38100"/>
                </a:lnTo>
                <a:lnTo>
                  <a:pt x="144780" y="30480"/>
                </a:lnTo>
                <a:lnTo>
                  <a:pt x="144780" y="30480"/>
                </a:lnTo>
                <a:lnTo>
                  <a:pt x="144780" y="30480"/>
                </a:lnTo>
                <a:lnTo>
                  <a:pt x="144780" y="3048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52400" y="60960"/>
                </a:lnTo>
                <a:lnTo>
                  <a:pt x="152400" y="76200"/>
                </a:lnTo>
                <a:lnTo>
                  <a:pt x="160020" y="91440"/>
                </a:lnTo>
                <a:lnTo>
                  <a:pt x="160020" y="106680"/>
                </a:lnTo>
                <a:lnTo>
                  <a:pt x="167640" y="121920"/>
                </a:lnTo>
                <a:lnTo>
                  <a:pt x="167640" y="137160"/>
                </a:lnTo>
                <a:lnTo>
                  <a:pt x="175260" y="152400"/>
                </a:lnTo>
                <a:lnTo>
                  <a:pt x="182880" y="167640"/>
                </a:lnTo>
                <a:lnTo>
                  <a:pt x="182880" y="182880"/>
                </a:lnTo>
                <a:lnTo>
                  <a:pt x="190500" y="190500"/>
                </a:lnTo>
                <a:lnTo>
                  <a:pt x="190500" y="205740"/>
                </a:lnTo>
                <a:lnTo>
                  <a:pt x="190500" y="220980"/>
                </a:lnTo>
                <a:lnTo>
                  <a:pt x="190500" y="228600"/>
                </a:lnTo>
                <a:lnTo>
                  <a:pt x="182880" y="236220"/>
                </a:lnTo>
                <a:lnTo>
                  <a:pt x="182880" y="243840"/>
                </a:lnTo>
                <a:lnTo>
                  <a:pt x="175260" y="251460"/>
                </a:lnTo>
                <a:lnTo>
                  <a:pt x="167640" y="251460"/>
                </a:lnTo>
                <a:lnTo>
                  <a:pt x="152400" y="251460"/>
                </a:lnTo>
                <a:lnTo>
                  <a:pt x="137160" y="251460"/>
                </a:lnTo>
                <a:lnTo>
                  <a:pt x="121920" y="251460"/>
                </a:lnTo>
                <a:lnTo>
                  <a:pt x="106680" y="251460"/>
                </a:lnTo>
                <a:lnTo>
                  <a:pt x="91440" y="243840"/>
                </a:lnTo>
                <a:lnTo>
                  <a:pt x="76200" y="243840"/>
                </a:lnTo>
                <a:lnTo>
                  <a:pt x="60960" y="236220"/>
                </a:lnTo>
                <a:lnTo>
                  <a:pt x="38100" y="228600"/>
                </a:lnTo>
                <a:lnTo>
                  <a:pt x="30480" y="213360"/>
                </a:lnTo>
                <a:lnTo>
                  <a:pt x="15240" y="205740"/>
                </a:lnTo>
                <a:lnTo>
                  <a:pt x="7620" y="19812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0" name="Freeform 6169"/>
          <p:cNvSpPr/>
          <p:nvPr/>
        </p:nvSpPr>
        <p:spPr>
          <a:xfrm>
            <a:off x="5486400" y="3566160"/>
            <a:ext cx="7621" cy="152401"/>
          </a:xfrm>
          <a:custGeom>
            <a:avLst/>
            <a:gdLst/>
            <a:ahLst/>
            <a:cxnLst/>
            <a:rect l="0" t="0" r="0" b="0"/>
            <a:pathLst>
              <a:path w="7621" h="15240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52400"/>
                </a:lnTo>
                <a:lnTo>
                  <a:pt x="7620" y="152400"/>
                </a:lnTo>
                <a:lnTo>
                  <a:pt x="7620" y="152400"/>
                </a:lnTo>
                <a:lnTo>
                  <a:pt x="762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1" name="Freeform 6170"/>
          <p:cNvSpPr/>
          <p:nvPr/>
        </p:nvSpPr>
        <p:spPr>
          <a:xfrm>
            <a:off x="5433060" y="3512820"/>
            <a:ext cx="342901" cy="205741"/>
          </a:xfrm>
          <a:custGeom>
            <a:avLst/>
            <a:gdLst/>
            <a:ahLst/>
            <a:cxnLst/>
            <a:rect l="0" t="0" r="0" b="0"/>
            <a:pathLst>
              <a:path w="342901" h="205741">
                <a:moveTo>
                  <a:pt x="0" y="137160"/>
                </a:move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7620" y="137160"/>
                </a:lnTo>
                <a:lnTo>
                  <a:pt x="15240" y="137160"/>
                </a:lnTo>
                <a:lnTo>
                  <a:pt x="30480" y="137160"/>
                </a:lnTo>
                <a:lnTo>
                  <a:pt x="38100" y="144780"/>
                </a:lnTo>
                <a:lnTo>
                  <a:pt x="53340" y="144780"/>
                </a:lnTo>
                <a:lnTo>
                  <a:pt x="60960" y="144780"/>
                </a:lnTo>
                <a:lnTo>
                  <a:pt x="76200" y="152400"/>
                </a:lnTo>
                <a:lnTo>
                  <a:pt x="91440" y="152400"/>
                </a:lnTo>
                <a:lnTo>
                  <a:pt x="106680" y="152400"/>
                </a:lnTo>
                <a:lnTo>
                  <a:pt x="121920" y="152400"/>
                </a:lnTo>
                <a:lnTo>
                  <a:pt x="129540" y="144780"/>
                </a:lnTo>
                <a:lnTo>
                  <a:pt x="137160" y="144780"/>
                </a:lnTo>
                <a:lnTo>
                  <a:pt x="152400" y="137160"/>
                </a:lnTo>
                <a:lnTo>
                  <a:pt x="160020" y="129540"/>
                </a:lnTo>
                <a:lnTo>
                  <a:pt x="167640" y="121920"/>
                </a:lnTo>
                <a:lnTo>
                  <a:pt x="175260" y="114300"/>
                </a:lnTo>
                <a:lnTo>
                  <a:pt x="175260" y="99060"/>
                </a:lnTo>
                <a:lnTo>
                  <a:pt x="175260" y="91440"/>
                </a:lnTo>
                <a:lnTo>
                  <a:pt x="175260" y="76200"/>
                </a:lnTo>
                <a:lnTo>
                  <a:pt x="175260" y="60960"/>
                </a:lnTo>
                <a:lnTo>
                  <a:pt x="175260" y="53340"/>
                </a:lnTo>
                <a:lnTo>
                  <a:pt x="167640" y="38100"/>
                </a:lnTo>
                <a:lnTo>
                  <a:pt x="167640" y="30480"/>
                </a:lnTo>
                <a:lnTo>
                  <a:pt x="167640" y="22860"/>
                </a:lnTo>
                <a:lnTo>
                  <a:pt x="160020" y="1524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7620"/>
                </a:lnTo>
                <a:lnTo>
                  <a:pt x="160020" y="7620"/>
                </a:lnTo>
                <a:lnTo>
                  <a:pt x="167640" y="15240"/>
                </a:lnTo>
                <a:lnTo>
                  <a:pt x="167640" y="22860"/>
                </a:lnTo>
                <a:lnTo>
                  <a:pt x="175260" y="30480"/>
                </a:lnTo>
                <a:lnTo>
                  <a:pt x="182880" y="45720"/>
                </a:lnTo>
                <a:lnTo>
                  <a:pt x="182880" y="60960"/>
                </a:lnTo>
                <a:lnTo>
                  <a:pt x="190500" y="76200"/>
                </a:lnTo>
                <a:lnTo>
                  <a:pt x="190500" y="91440"/>
                </a:lnTo>
                <a:lnTo>
                  <a:pt x="198120" y="106680"/>
                </a:lnTo>
                <a:lnTo>
                  <a:pt x="198120" y="121920"/>
                </a:lnTo>
                <a:lnTo>
                  <a:pt x="205740" y="137160"/>
                </a:lnTo>
                <a:lnTo>
                  <a:pt x="205740" y="152400"/>
                </a:lnTo>
                <a:lnTo>
                  <a:pt x="205740" y="167640"/>
                </a:lnTo>
                <a:lnTo>
                  <a:pt x="205740" y="175260"/>
                </a:lnTo>
                <a:lnTo>
                  <a:pt x="213360" y="182880"/>
                </a:lnTo>
                <a:lnTo>
                  <a:pt x="213360" y="190500"/>
                </a:lnTo>
                <a:lnTo>
                  <a:pt x="213360" y="198120"/>
                </a:lnTo>
                <a:lnTo>
                  <a:pt x="213360" y="198120"/>
                </a:lnTo>
                <a:lnTo>
                  <a:pt x="213360" y="205740"/>
                </a:lnTo>
                <a:lnTo>
                  <a:pt x="213360" y="205740"/>
                </a:lnTo>
                <a:lnTo>
                  <a:pt x="205740" y="198120"/>
                </a:lnTo>
                <a:lnTo>
                  <a:pt x="205740" y="198120"/>
                </a:lnTo>
                <a:lnTo>
                  <a:pt x="205740" y="190500"/>
                </a:lnTo>
                <a:lnTo>
                  <a:pt x="205740" y="182880"/>
                </a:lnTo>
                <a:lnTo>
                  <a:pt x="205740" y="175260"/>
                </a:lnTo>
                <a:lnTo>
                  <a:pt x="198120" y="160020"/>
                </a:lnTo>
                <a:lnTo>
                  <a:pt x="198120" y="152400"/>
                </a:lnTo>
                <a:lnTo>
                  <a:pt x="198120" y="144780"/>
                </a:lnTo>
                <a:lnTo>
                  <a:pt x="205740" y="144780"/>
                </a:lnTo>
                <a:lnTo>
                  <a:pt x="205740" y="137160"/>
                </a:lnTo>
                <a:lnTo>
                  <a:pt x="205740" y="137160"/>
                </a:lnTo>
                <a:lnTo>
                  <a:pt x="205740" y="129540"/>
                </a:lnTo>
                <a:lnTo>
                  <a:pt x="213360" y="129540"/>
                </a:lnTo>
                <a:lnTo>
                  <a:pt x="220980" y="129540"/>
                </a:lnTo>
                <a:lnTo>
                  <a:pt x="220980" y="129540"/>
                </a:lnTo>
                <a:lnTo>
                  <a:pt x="228600" y="129540"/>
                </a:lnTo>
                <a:lnTo>
                  <a:pt x="236220" y="137160"/>
                </a:lnTo>
                <a:lnTo>
                  <a:pt x="243840" y="137160"/>
                </a:lnTo>
                <a:lnTo>
                  <a:pt x="251460" y="144780"/>
                </a:lnTo>
                <a:lnTo>
                  <a:pt x="259080" y="152400"/>
                </a:lnTo>
                <a:lnTo>
                  <a:pt x="266700" y="160020"/>
                </a:lnTo>
                <a:lnTo>
                  <a:pt x="274320" y="167640"/>
                </a:lnTo>
                <a:lnTo>
                  <a:pt x="281940" y="175260"/>
                </a:lnTo>
                <a:lnTo>
                  <a:pt x="297180" y="182880"/>
                </a:lnTo>
                <a:lnTo>
                  <a:pt x="304800" y="190500"/>
                </a:lnTo>
                <a:lnTo>
                  <a:pt x="312420" y="198120"/>
                </a:lnTo>
                <a:lnTo>
                  <a:pt x="320040" y="205740"/>
                </a:lnTo>
                <a:lnTo>
                  <a:pt x="327660" y="205740"/>
                </a:lnTo>
                <a:lnTo>
                  <a:pt x="335280" y="205740"/>
                </a:lnTo>
                <a:lnTo>
                  <a:pt x="342900" y="205740"/>
                </a:lnTo>
                <a:lnTo>
                  <a:pt x="34290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2" name="Freeform 6171"/>
          <p:cNvSpPr/>
          <p:nvPr/>
        </p:nvSpPr>
        <p:spPr>
          <a:xfrm>
            <a:off x="5760720" y="3611880"/>
            <a:ext cx="114301" cy="114301"/>
          </a:xfrm>
          <a:custGeom>
            <a:avLst/>
            <a:gdLst/>
            <a:ahLst/>
            <a:cxnLst/>
            <a:rect l="0" t="0" r="0" b="0"/>
            <a:pathLst>
              <a:path w="114301" h="114301">
                <a:moveTo>
                  <a:pt x="45720" y="38100"/>
                </a:move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53340" y="4572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096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45720" y="0"/>
                </a:lnTo>
                <a:lnTo>
                  <a:pt x="38100" y="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762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4572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45720"/>
                </a:lnTo>
                <a:lnTo>
                  <a:pt x="53340" y="45720"/>
                </a:lnTo>
                <a:lnTo>
                  <a:pt x="53340" y="45720"/>
                </a:lnTo>
                <a:lnTo>
                  <a:pt x="60960" y="45720"/>
                </a:lnTo>
                <a:lnTo>
                  <a:pt x="60960" y="45720"/>
                </a:lnTo>
                <a:lnTo>
                  <a:pt x="60960" y="53340"/>
                </a:lnTo>
                <a:lnTo>
                  <a:pt x="60960" y="53340"/>
                </a:lnTo>
                <a:lnTo>
                  <a:pt x="53340" y="53340"/>
                </a:lnTo>
                <a:lnTo>
                  <a:pt x="53340" y="53340"/>
                </a:lnTo>
                <a:lnTo>
                  <a:pt x="45720" y="60960"/>
                </a:lnTo>
                <a:lnTo>
                  <a:pt x="45720" y="60960"/>
                </a:lnTo>
                <a:lnTo>
                  <a:pt x="38100" y="68580"/>
                </a:lnTo>
                <a:lnTo>
                  <a:pt x="30480" y="68580"/>
                </a:lnTo>
                <a:lnTo>
                  <a:pt x="30480" y="76200"/>
                </a:lnTo>
                <a:lnTo>
                  <a:pt x="22860" y="76200"/>
                </a:lnTo>
                <a:lnTo>
                  <a:pt x="22860" y="83820"/>
                </a:lnTo>
                <a:lnTo>
                  <a:pt x="22860" y="91440"/>
                </a:lnTo>
                <a:lnTo>
                  <a:pt x="22860" y="91440"/>
                </a:lnTo>
                <a:lnTo>
                  <a:pt x="22860" y="99060"/>
                </a:lnTo>
                <a:lnTo>
                  <a:pt x="22860" y="106680"/>
                </a:lnTo>
                <a:lnTo>
                  <a:pt x="38100" y="106680"/>
                </a:lnTo>
                <a:lnTo>
                  <a:pt x="45720" y="106680"/>
                </a:lnTo>
                <a:lnTo>
                  <a:pt x="53340" y="114300"/>
                </a:lnTo>
                <a:lnTo>
                  <a:pt x="60960" y="114300"/>
                </a:lnTo>
                <a:lnTo>
                  <a:pt x="68580" y="114300"/>
                </a:lnTo>
                <a:lnTo>
                  <a:pt x="76200" y="114300"/>
                </a:lnTo>
                <a:lnTo>
                  <a:pt x="91440" y="106680"/>
                </a:lnTo>
                <a:lnTo>
                  <a:pt x="99060" y="106680"/>
                </a:lnTo>
                <a:lnTo>
                  <a:pt x="114300" y="106680"/>
                </a:lnTo>
                <a:lnTo>
                  <a:pt x="11430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3" name="Freeform 6172"/>
          <p:cNvSpPr/>
          <p:nvPr/>
        </p:nvSpPr>
        <p:spPr>
          <a:xfrm>
            <a:off x="6012180" y="3611880"/>
            <a:ext cx="198121" cy="243841"/>
          </a:xfrm>
          <a:custGeom>
            <a:avLst/>
            <a:gdLst/>
            <a:ahLst/>
            <a:cxnLst/>
            <a:rect l="0" t="0" r="0" b="0"/>
            <a:pathLst>
              <a:path w="198121" h="243841">
                <a:moveTo>
                  <a:pt x="4572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9060"/>
                </a:lnTo>
                <a:lnTo>
                  <a:pt x="30480" y="99060"/>
                </a:lnTo>
                <a:lnTo>
                  <a:pt x="38100" y="106680"/>
                </a:lnTo>
                <a:lnTo>
                  <a:pt x="45720" y="106680"/>
                </a:lnTo>
                <a:lnTo>
                  <a:pt x="53340" y="106680"/>
                </a:lnTo>
                <a:lnTo>
                  <a:pt x="68580" y="99060"/>
                </a:lnTo>
                <a:lnTo>
                  <a:pt x="83820" y="99060"/>
                </a:lnTo>
                <a:lnTo>
                  <a:pt x="91440" y="91440"/>
                </a:lnTo>
                <a:lnTo>
                  <a:pt x="106680" y="8382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29540" y="60960"/>
                </a:lnTo>
                <a:lnTo>
                  <a:pt x="137160" y="53340"/>
                </a:lnTo>
                <a:lnTo>
                  <a:pt x="137160" y="45720"/>
                </a:lnTo>
                <a:lnTo>
                  <a:pt x="144780" y="38100"/>
                </a:lnTo>
                <a:lnTo>
                  <a:pt x="144780" y="30480"/>
                </a:lnTo>
                <a:lnTo>
                  <a:pt x="144780" y="22860"/>
                </a:lnTo>
                <a:lnTo>
                  <a:pt x="144780" y="1524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52400" y="53340"/>
                </a:lnTo>
                <a:lnTo>
                  <a:pt x="152400" y="60960"/>
                </a:lnTo>
                <a:lnTo>
                  <a:pt x="160020" y="76200"/>
                </a:lnTo>
                <a:lnTo>
                  <a:pt x="160020" y="83820"/>
                </a:lnTo>
                <a:lnTo>
                  <a:pt x="167640" y="99060"/>
                </a:lnTo>
                <a:lnTo>
                  <a:pt x="175260" y="114300"/>
                </a:lnTo>
                <a:lnTo>
                  <a:pt x="182880" y="129540"/>
                </a:lnTo>
                <a:lnTo>
                  <a:pt x="182880" y="144780"/>
                </a:lnTo>
                <a:lnTo>
                  <a:pt x="190500" y="152400"/>
                </a:lnTo>
                <a:lnTo>
                  <a:pt x="190500" y="167640"/>
                </a:lnTo>
                <a:lnTo>
                  <a:pt x="198120" y="182880"/>
                </a:lnTo>
                <a:lnTo>
                  <a:pt x="198120" y="198120"/>
                </a:lnTo>
                <a:lnTo>
                  <a:pt x="198120" y="205740"/>
                </a:lnTo>
                <a:lnTo>
                  <a:pt x="190500" y="213360"/>
                </a:lnTo>
                <a:lnTo>
                  <a:pt x="190500" y="220980"/>
                </a:lnTo>
                <a:lnTo>
                  <a:pt x="182880" y="228600"/>
                </a:lnTo>
                <a:lnTo>
                  <a:pt x="175260" y="236220"/>
                </a:lnTo>
                <a:lnTo>
                  <a:pt x="167640" y="243840"/>
                </a:lnTo>
                <a:lnTo>
                  <a:pt x="152400" y="243840"/>
                </a:lnTo>
                <a:lnTo>
                  <a:pt x="137160" y="243840"/>
                </a:lnTo>
                <a:lnTo>
                  <a:pt x="129540" y="243840"/>
                </a:lnTo>
                <a:lnTo>
                  <a:pt x="106680" y="243840"/>
                </a:lnTo>
                <a:lnTo>
                  <a:pt x="99060" y="243840"/>
                </a:lnTo>
                <a:lnTo>
                  <a:pt x="76200" y="236220"/>
                </a:lnTo>
                <a:lnTo>
                  <a:pt x="60960" y="228600"/>
                </a:lnTo>
                <a:lnTo>
                  <a:pt x="45720" y="228600"/>
                </a:lnTo>
                <a:lnTo>
                  <a:pt x="30480" y="220980"/>
                </a:lnTo>
                <a:lnTo>
                  <a:pt x="22860" y="213360"/>
                </a:lnTo>
                <a:lnTo>
                  <a:pt x="7620" y="205740"/>
                </a:lnTo>
                <a:lnTo>
                  <a:pt x="7620" y="19812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4" name="Freeform 6173"/>
          <p:cNvSpPr/>
          <p:nvPr/>
        </p:nvSpPr>
        <p:spPr>
          <a:xfrm>
            <a:off x="6202680" y="3589020"/>
            <a:ext cx="60961" cy="114301"/>
          </a:xfrm>
          <a:custGeom>
            <a:avLst/>
            <a:gdLst/>
            <a:ahLst/>
            <a:cxnLst/>
            <a:rect l="0" t="0" r="0" b="0"/>
            <a:pathLst>
              <a:path w="60961" h="114301">
                <a:moveTo>
                  <a:pt x="60960" y="7620"/>
                </a:move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45720"/>
                </a:lnTo>
                <a:lnTo>
                  <a:pt x="2286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45720" y="53340"/>
                </a:lnTo>
                <a:lnTo>
                  <a:pt x="53340" y="53340"/>
                </a:lnTo>
                <a:lnTo>
                  <a:pt x="53340" y="53340"/>
                </a:lnTo>
                <a:lnTo>
                  <a:pt x="53340" y="53340"/>
                </a:lnTo>
                <a:lnTo>
                  <a:pt x="53340" y="60960"/>
                </a:lnTo>
                <a:lnTo>
                  <a:pt x="53340" y="60960"/>
                </a:lnTo>
                <a:lnTo>
                  <a:pt x="53340" y="60960"/>
                </a:lnTo>
                <a:lnTo>
                  <a:pt x="45720" y="60960"/>
                </a:lnTo>
                <a:lnTo>
                  <a:pt x="45720" y="68580"/>
                </a:lnTo>
                <a:lnTo>
                  <a:pt x="38100" y="68580"/>
                </a:lnTo>
                <a:lnTo>
                  <a:pt x="30480" y="76200"/>
                </a:lnTo>
                <a:lnTo>
                  <a:pt x="22860" y="76200"/>
                </a:lnTo>
                <a:lnTo>
                  <a:pt x="15240" y="83820"/>
                </a:lnTo>
                <a:lnTo>
                  <a:pt x="762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14300"/>
                </a:lnTo>
                <a:lnTo>
                  <a:pt x="38100" y="114300"/>
                </a:lnTo>
                <a:lnTo>
                  <a:pt x="45720" y="106680"/>
                </a:lnTo>
                <a:lnTo>
                  <a:pt x="60960" y="106680"/>
                </a:lnTo>
                <a:lnTo>
                  <a:pt x="6096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5" name="Freeform 6174"/>
          <p:cNvSpPr/>
          <p:nvPr/>
        </p:nvSpPr>
        <p:spPr>
          <a:xfrm>
            <a:off x="6324600" y="3512820"/>
            <a:ext cx="76201" cy="175261"/>
          </a:xfrm>
          <a:custGeom>
            <a:avLst/>
            <a:gdLst/>
            <a:ahLst/>
            <a:cxnLst/>
            <a:rect l="0" t="0" r="0" b="0"/>
            <a:pathLst>
              <a:path w="76201" h="175261">
                <a:moveTo>
                  <a:pt x="53340" y="7620"/>
                </a:moveTo>
                <a:lnTo>
                  <a:pt x="53340" y="762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0020"/>
                </a:lnTo>
                <a:lnTo>
                  <a:pt x="15240" y="167640"/>
                </a:lnTo>
                <a:lnTo>
                  <a:pt x="15240" y="175260"/>
                </a:lnTo>
                <a:lnTo>
                  <a:pt x="22860" y="175260"/>
                </a:lnTo>
                <a:lnTo>
                  <a:pt x="38100" y="175260"/>
                </a:lnTo>
                <a:lnTo>
                  <a:pt x="45720" y="175260"/>
                </a:lnTo>
                <a:lnTo>
                  <a:pt x="60960" y="175260"/>
                </a:lnTo>
                <a:lnTo>
                  <a:pt x="76200" y="175260"/>
                </a:lnTo>
                <a:lnTo>
                  <a:pt x="7620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6" name="Freeform 6175"/>
          <p:cNvSpPr/>
          <p:nvPr/>
        </p:nvSpPr>
        <p:spPr>
          <a:xfrm>
            <a:off x="6423660" y="3505200"/>
            <a:ext cx="76201" cy="220981"/>
          </a:xfrm>
          <a:custGeom>
            <a:avLst/>
            <a:gdLst/>
            <a:ahLst/>
            <a:cxnLst/>
            <a:rect l="0" t="0" r="0" b="0"/>
            <a:pathLst>
              <a:path w="76201" h="22098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90500"/>
                </a:lnTo>
                <a:lnTo>
                  <a:pt x="15240" y="198120"/>
                </a:lnTo>
                <a:lnTo>
                  <a:pt x="22860" y="205740"/>
                </a:lnTo>
                <a:lnTo>
                  <a:pt x="30480" y="213360"/>
                </a:lnTo>
                <a:lnTo>
                  <a:pt x="45720" y="220980"/>
                </a:lnTo>
                <a:lnTo>
                  <a:pt x="60960" y="220980"/>
                </a:lnTo>
                <a:lnTo>
                  <a:pt x="76200" y="220980"/>
                </a:lnTo>
                <a:lnTo>
                  <a:pt x="7620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7" name="Freeform 6176"/>
          <p:cNvSpPr/>
          <p:nvPr/>
        </p:nvSpPr>
        <p:spPr>
          <a:xfrm>
            <a:off x="6492240" y="3611880"/>
            <a:ext cx="60961" cy="91441"/>
          </a:xfrm>
          <a:custGeom>
            <a:avLst/>
            <a:gdLst/>
            <a:ahLst/>
            <a:cxnLst/>
            <a:rect l="0" t="0" r="0" b="0"/>
            <a:pathLst>
              <a:path w="60961" h="9144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45721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91440"/>
                </a:lnTo>
                <a:lnTo>
                  <a:pt x="30480" y="91440"/>
                </a:lnTo>
                <a:lnTo>
                  <a:pt x="30480" y="83820"/>
                </a:lnTo>
                <a:lnTo>
                  <a:pt x="45721" y="76200"/>
                </a:lnTo>
                <a:lnTo>
                  <a:pt x="45721" y="76200"/>
                </a:lnTo>
                <a:lnTo>
                  <a:pt x="53340" y="68580"/>
                </a:lnTo>
                <a:lnTo>
                  <a:pt x="53340" y="60960"/>
                </a:lnTo>
                <a:lnTo>
                  <a:pt x="53340" y="45720"/>
                </a:lnTo>
                <a:lnTo>
                  <a:pt x="53340" y="38100"/>
                </a:lnTo>
                <a:lnTo>
                  <a:pt x="53340" y="30480"/>
                </a:lnTo>
                <a:lnTo>
                  <a:pt x="45721" y="22860"/>
                </a:lnTo>
                <a:lnTo>
                  <a:pt x="45721" y="15240"/>
                </a:lnTo>
                <a:lnTo>
                  <a:pt x="38100" y="1524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15240"/>
                </a:lnTo>
                <a:lnTo>
                  <a:pt x="2286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8" name="Freeform 6177"/>
          <p:cNvSpPr/>
          <p:nvPr/>
        </p:nvSpPr>
        <p:spPr>
          <a:xfrm>
            <a:off x="6583680" y="3611880"/>
            <a:ext cx="175261" cy="60961"/>
          </a:xfrm>
          <a:custGeom>
            <a:avLst/>
            <a:gdLst/>
            <a:ahLst/>
            <a:cxnLst/>
            <a:rect l="0" t="0" r="0" b="0"/>
            <a:pathLst>
              <a:path w="175261" h="6096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53340"/>
                </a:lnTo>
                <a:lnTo>
                  <a:pt x="15240" y="53340"/>
                </a:lnTo>
                <a:lnTo>
                  <a:pt x="22860" y="60960"/>
                </a:lnTo>
                <a:lnTo>
                  <a:pt x="30481" y="60960"/>
                </a:lnTo>
                <a:lnTo>
                  <a:pt x="38100" y="60960"/>
                </a:lnTo>
                <a:lnTo>
                  <a:pt x="45720" y="60960"/>
                </a:lnTo>
                <a:lnTo>
                  <a:pt x="53340" y="53340"/>
                </a:lnTo>
                <a:lnTo>
                  <a:pt x="60960" y="53340"/>
                </a:lnTo>
                <a:lnTo>
                  <a:pt x="60960" y="53340"/>
                </a:lnTo>
                <a:lnTo>
                  <a:pt x="68581" y="45720"/>
                </a:lnTo>
                <a:lnTo>
                  <a:pt x="68581" y="45720"/>
                </a:lnTo>
                <a:lnTo>
                  <a:pt x="68581" y="38100"/>
                </a:lnTo>
                <a:lnTo>
                  <a:pt x="76200" y="38100"/>
                </a:lnTo>
                <a:lnTo>
                  <a:pt x="76200" y="30480"/>
                </a:lnTo>
                <a:lnTo>
                  <a:pt x="68581" y="30480"/>
                </a:lnTo>
                <a:lnTo>
                  <a:pt x="68581" y="22860"/>
                </a:lnTo>
                <a:lnTo>
                  <a:pt x="68581" y="22860"/>
                </a:lnTo>
                <a:lnTo>
                  <a:pt x="68581" y="22860"/>
                </a:lnTo>
                <a:lnTo>
                  <a:pt x="68581" y="22860"/>
                </a:lnTo>
                <a:lnTo>
                  <a:pt x="68581" y="22860"/>
                </a:lnTo>
                <a:lnTo>
                  <a:pt x="68581" y="22860"/>
                </a:lnTo>
                <a:lnTo>
                  <a:pt x="68581" y="22860"/>
                </a:lnTo>
                <a:lnTo>
                  <a:pt x="68581" y="22860"/>
                </a:lnTo>
                <a:lnTo>
                  <a:pt x="68581" y="30480"/>
                </a:lnTo>
                <a:lnTo>
                  <a:pt x="76200" y="30480"/>
                </a:lnTo>
                <a:lnTo>
                  <a:pt x="76200" y="38100"/>
                </a:lnTo>
                <a:lnTo>
                  <a:pt x="83820" y="38100"/>
                </a:lnTo>
                <a:lnTo>
                  <a:pt x="91440" y="45720"/>
                </a:lnTo>
                <a:lnTo>
                  <a:pt x="106681" y="45720"/>
                </a:lnTo>
                <a:lnTo>
                  <a:pt x="114300" y="45720"/>
                </a:lnTo>
                <a:lnTo>
                  <a:pt x="121920" y="53340"/>
                </a:lnTo>
                <a:lnTo>
                  <a:pt x="137160" y="53340"/>
                </a:lnTo>
                <a:lnTo>
                  <a:pt x="144781" y="53340"/>
                </a:lnTo>
                <a:lnTo>
                  <a:pt x="152400" y="53340"/>
                </a:lnTo>
                <a:lnTo>
                  <a:pt x="160020" y="53340"/>
                </a:lnTo>
                <a:lnTo>
                  <a:pt x="167640" y="53340"/>
                </a:lnTo>
                <a:lnTo>
                  <a:pt x="175260" y="53340"/>
                </a:lnTo>
                <a:lnTo>
                  <a:pt x="175260" y="45720"/>
                </a:lnTo>
                <a:lnTo>
                  <a:pt x="175260" y="45720"/>
                </a:lnTo>
                <a:lnTo>
                  <a:pt x="175260" y="38100"/>
                </a:lnTo>
                <a:lnTo>
                  <a:pt x="167640" y="38100"/>
                </a:lnTo>
                <a:lnTo>
                  <a:pt x="167640" y="30480"/>
                </a:lnTo>
                <a:lnTo>
                  <a:pt x="152400" y="22860"/>
                </a:lnTo>
                <a:lnTo>
                  <a:pt x="144781" y="1524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9" name="Freeform 6178"/>
          <p:cNvSpPr/>
          <p:nvPr/>
        </p:nvSpPr>
        <p:spPr>
          <a:xfrm>
            <a:off x="4678680" y="3368040"/>
            <a:ext cx="2148841" cy="495301"/>
          </a:xfrm>
          <a:custGeom>
            <a:avLst/>
            <a:gdLst/>
            <a:ahLst/>
            <a:cxnLst/>
            <a:rect l="0" t="0" r="0" b="0"/>
            <a:pathLst>
              <a:path w="2148841" h="495301">
                <a:moveTo>
                  <a:pt x="38100" y="441960"/>
                </a:moveTo>
                <a:lnTo>
                  <a:pt x="45720" y="441960"/>
                </a:lnTo>
                <a:lnTo>
                  <a:pt x="53340" y="441960"/>
                </a:lnTo>
                <a:lnTo>
                  <a:pt x="68580" y="441960"/>
                </a:lnTo>
                <a:lnTo>
                  <a:pt x="91440" y="441960"/>
                </a:lnTo>
                <a:lnTo>
                  <a:pt x="106680" y="441960"/>
                </a:lnTo>
                <a:lnTo>
                  <a:pt x="121920" y="441960"/>
                </a:lnTo>
                <a:lnTo>
                  <a:pt x="144780" y="441960"/>
                </a:lnTo>
                <a:lnTo>
                  <a:pt x="167640" y="441960"/>
                </a:lnTo>
                <a:lnTo>
                  <a:pt x="190500" y="441960"/>
                </a:lnTo>
                <a:lnTo>
                  <a:pt x="220980" y="441960"/>
                </a:lnTo>
                <a:lnTo>
                  <a:pt x="243840" y="441960"/>
                </a:lnTo>
                <a:lnTo>
                  <a:pt x="274320" y="441960"/>
                </a:lnTo>
                <a:lnTo>
                  <a:pt x="304800" y="441960"/>
                </a:lnTo>
                <a:lnTo>
                  <a:pt x="342900" y="441960"/>
                </a:lnTo>
                <a:lnTo>
                  <a:pt x="373380" y="441960"/>
                </a:lnTo>
                <a:lnTo>
                  <a:pt x="411480" y="441960"/>
                </a:lnTo>
                <a:lnTo>
                  <a:pt x="449580" y="441960"/>
                </a:lnTo>
                <a:lnTo>
                  <a:pt x="487680" y="441960"/>
                </a:lnTo>
                <a:lnTo>
                  <a:pt x="533400" y="441960"/>
                </a:lnTo>
                <a:lnTo>
                  <a:pt x="571500" y="441960"/>
                </a:lnTo>
                <a:lnTo>
                  <a:pt x="609600" y="441960"/>
                </a:lnTo>
                <a:lnTo>
                  <a:pt x="655320" y="441960"/>
                </a:lnTo>
                <a:lnTo>
                  <a:pt x="701040" y="441960"/>
                </a:lnTo>
                <a:lnTo>
                  <a:pt x="746760" y="441960"/>
                </a:lnTo>
                <a:lnTo>
                  <a:pt x="792480" y="441960"/>
                </a:lnTo>
                <a:lnTo>
                  <a:pt x="838200" y="441960"/>
                </a:lnTo>
                <a:lnTo>
                  <a:pt x="883920" y="441960"/>
                </a:lnTo>
                <a:lnTo>
                  <a:pt x="937260" y="449580"/>
                </a:lnTo>
                <a:lnTo>
                  <a:pt x="982980" y="449580"/>
                </a:lnTo>
                <a:lnTo>
                  <a:pt x="1036320" y="449580"/>
                </a:lnTo>
                <a:lnTo>
                  <a:pt x="1089660" y="449580"/>
                </a:lnTo>
                <a:lnTo>
                  <a:pt x="1135380" y="449580"/>
                </a:lnTo>
                <a:lnTo>
                  <a:pt x="1188720" y="449580"/>
                </a:lnTo>
                <a:lnTo>
                  <a:pt x="1242060" y="449580"/>
                </a:lnTo>
                <a:lnTo>
                  <a:pt x="1287780" y="449580"/>
                </a:lnTo>
                <a:lnTo>
                  <a:pt x="1341120" y="457200"/>
                </a:lnTo>
                <a:lnTo>
                  <a:pt x="1386840" y="457200"/>
                </a:lnTo>
                <a:lnTo>
                  <a:pt x="1440180" y="457200"/>
                </a:lnTo>
                <a:lnTo>
                  <a:pt x="1493520" y="457200"/>
                </a:lnTo>
                <a:lnTo>
                  <a:pt x="1539240" y="457200"/>
                </a:lnTo>
                <a:lnTo>
                  <a:pt x="1592580" y="457200"/>
                </a:lnTo>
                <a:lnTo>
                  <a:pt x="1638300" y="457200"/>
                </a:lnTo>
                <a:lnTo>
                  <a:pt x="1684020" y="457200"/>
                </a:lnTo>
                <a:lnTo>
                  <a:pt x="1729740" y="457200"/>
                </a:lnTo>
                <a:lnTo>
                  <a:pt x="1783080" y="457200"/>
                </a:lnTo>
                <a:lnTo>
                  <a:pt x="1821180" y="457200"/>
                </a:lnTo>
                <a:lnTo>
                  <a:pt x="1866900" y="457200"/>
                </a:lnTo>
                <a:lnTo>
                  <a:pt x="1905000" y="457200"/>
                </a:lnTo>
                <a:lnTo>
                  <a:pt x="1943100" y="457200"/>
                </a:lnTo>
                <a:lnTo>
                  <a:pt x="1973581" y="457200"/>
                </a:lnTo>
                <a:lnTo>
                  <a:pt x="2004060" y="457200"/>
                </a:lnTo>
                <a:lnTo>
                  <a:pt x="2034540" y="449580"/>
                </a:lnTo>
                <a:lnTo>
                  <a:pt x="2057400" y="449580"/>
                </a:lnTo>
                <a:lnTo>
                  <a:pt x="2080260" y="449580"/>
                </a:lnTo>
                <a:lnTo>
                  <a:pt x="2103120" y="441960"/>
                </a:lnTo>
                <a:lnTo>
                  <a:pt x="2110740" y="434340"/>
                </a:lnTo>
                <a:lnTo>
                  <a:pt x="2125981" y="426720"/>
                </a:lnTo>
                <a:lnTo>
                  <a:pt x="2133600" y="419100"/>
                </a:lnTo>
                <a:lnTo>
                  <a:pt x="2141220" y="411480"/>
                </a:lnTo>
                <a:lnTo>
                  <a:pt x="2141220" y="396240"/>
                </a:lnTo>
                <a:lnTo>
                  <a:pt x="2148840" y="388620"/>
                </a:lnTo>
                <a:lnTo>
                  <a:pt x="2148840" y="373380"/>
                </a:lnTo>
                <a:lnTo>
                  <a:pt x="2148840" y="358140"/>
                </a:lnTo>
                <a:lnTo>
                  <a:pt x="2141220" y="342900"/>
                </a:lnTo>
                <a:lnTo>
                  <a:pt x="2141220" y="327660"/>
                </a:lnTo>
                <a:lnTo>
                  <a:pt x="2133600" y="312420"/>
                </a:lnTo>
                <a:lnTo>
                  <a:pt x="2133600" y="289560"/>
                </a:lnTo>
                <a:lnTo>
                  <a:pt x="2125981" y="274320"/>
                </a:lnTo>
                <a:lnTo>
                  <a:pt x="2125981" y="259080"/>
                </a:lnTo>
                <a:lnTo>
                  <a:pt x="2125981" y="236220"/>
                </a:lnTo>
                <a:lnTo>
                  <a:pt x="2125981" y="220980"/>
                </a:lnTo>
                <a:lnTo>
                  <a:pt x="2125981" y="205740"/>
                </a:lnTo>
                <a:lnTo>
                  <a:pt x="2125981" y="182880"/>
                </a:lnTo>
                <a:lnTo>
                  <a:pt x="2125981" y="167640"/>
                </a:lnTo>
                <a:lnTo>
                  <a:pt x="2125981" y="152400"/>
                </a:lnTo>
                <a:lnTo>
                  <a:pt x="2125981" y="137160"/>
                </a:lnTo>
                <a:lnTo>
                  <a:pt x="2133600" y="129540"/>
                </a:lnTo>
                <a:lnTo>
                  <a:pt x="2133600" y="114300"/>
                </a:lnTo>
                <a:lnTo>
                  <a:pt x="2133600" y="99060"/>
                </a:lnTo>
                <a:lnTo>
                  <a:pt x="2133600" y="83820"/>
                </a:lnTo>
                <a:lnTo>
                  <a:pt x="2125981" y="76200"/>
                </a:lnTo>
                <a:lnTo>
                  <a:pt x="2125981" y="60960"/>
                </a:lnTo>
                <a:lnTo>
                  <a:pt x="2118360" y="53340"/>
                </a:lnTo>
                <a:lnTo>
                  <a:pt x="2110740" y="45720"/>
                </a:lnTo>
                <a:lnTo>
                  <a:pt x="2103120" y="38100"/>
                </a:lnTo>
                <a:lnTo>
                  <a:pt x="2087881" y="30480"/>
                </a:lnTo>
                <a:lnTo>
                  <a:pt x="2065020" y="22860"/>
                </a:lnTo>
                <a:lnTo>
                  <a:pt x="2042160" y="15240"/>
                </a:lnTo>
                <a:lnTo>
                  <a:pt x="2019300" y="7620"/>
                </a:lnTo>
                <a:lnTo>
                  <a:pt x="1988820" y="7620"/>
                </a:lnTo>
                <a:lnTo>
                  <a:pt x="1965960" y="0"/>
                </a:lnTo>
                <a:lnTo>
                  <a:pt x="1927860" y="0"/>
                </a:lnTo>
                <a:lnTo>
                  <a:pt x="1897381" y="0"/>
                </a:lnTo>
                <a:lnTo>
                  <a:pt x="1866900" y="0"/>
                </a:lnTo>
                <a:lnTo>
                  <a:pt x="1828800" y="0"/>
                </a:lnTo>
                <a:lnTo>
                  <a:pt x="1790700" y="0"/>
                </a:lnTo>
                <a:lnTo>
                  <a:pt x="1752600" y="0"/>
                </a:lnTo>
                <a:lnTo>
                  <a:pt x="1714500" y="7620"/>
                </a:lnTo>
                <a:lnTo>
                  <a:pt x="1668780" y="7620"/>
                </a:lnTo>
                <a:lnTo>
                  <a:pt x="1623060" y="7620"/>
                </a:lnTo>
                <a:lnTo>
                  <a:pt x="1584960" y="7620"/>
                </a:lnTo>
                <a:lnTo>
                  <a:pt x="1539240" y="15240"/>
                </a:lnTo>
                <a:lnTo>
                  <a:pt x="1485900" y="15240"/>
                </a:lnTo>
                <a:lnTo>
                  <a:pt x="1440180" y="15240"/>
                </a:lnTo>
                <a:lnTo>
                  <a:pt x="1394460" y="15240"/>
                </a:lnTo>
                <a:lnTo>
                  <a:pt x="1341120" y="15240"/>
                </a:lnTo>
                <a:lnTo>
                  <a:pt x="1287780" y="15240"/>
                </a:lnTo>
                <a:lnTo>
                  <a:pt x="1234440" y="15240"/>
                </a:lnTo>
                <a:lnTo>
                  <a:pt x="1181100" y="15240"/>
                </a:lnTo>
                <a:lnTo>
                  <a:pt x="1120140" y="15240"/>
                </a:lnTo>
                <a:lnTo>
                  <a:pt x="1066800" y="15240"/>
                </a:lnTo>
                <a:lnTo>
                  <a:pt x="1005840" y="15240"/>
                </a:lnTo>
                <a:lnTo>
                  <a:pt x="952500" y="15240"/>
                </a:lnTo>
                <a:lnTo>
                  <a:pt x="891540" y="15240"/>
                </a:lnTo>
                <a:lnTo>
                  <a:pt x="838200" y="15240"/>
                </a:lnTo>
                <a:lnTo>
                  <a:pt x="777240" y="15240"/>
                </a:lnTo>
                <a:lnTo>
                  <a:pt x="723900" y="15240"/>
                </a:lnTo>
                <a:lnTo>
                  <a:pt x="662940" y="15240"/>
                </a:lnTo>
                <a:lnTo>
                  <a:pt x="609600" y="15240"/>
                </a:lnTo>
                <a:lnTo>
                  <a:pt x="556260" y="15240"/>
                </a:lnTo>
                <a:lnTo>
                  <a:pt x="502920" y="22860"/>
                </a:lnTo>
                <a:lnTo>
                  <a:pt x="457200" y="22860"/>
                </a:lnTo>
                <a:lnTo>
                  <a:pt x="411480" y="30480"/>
                </a:lnTo>
                <a:lnTo>
                  <a:pt x="365760" y="30480"/>
                </a:lnTo>
                <a:lnTo>
                  <a:pt x="327660" y="30480"/>
                </a:lnTo>
                <a:lnTo>
                  <a:pt x="289560" y="38100"/>
                </a:lnTo>
                <a:lnTo>
                  <a:pt x="251460" y="38100"/>
                </a:lnTo>
                <a:lnTo>
                  <a:pt x="220980" y="45720"/>
                </a:lnTo>
                <a:lnTo>
                  <a:pt x="190500" y="53340"/>
                </a:lnTo>
                <a:lnTo>
                  <a:pt x="167640" y="60960"/>
                </a:lnTo>
                <a:lnTo>
                  <a:pt x="144780" y="68580"/>
                </a:lnTo>
                <a:lnTo>
                  <a:pt x="129540" y="68580"/>
                </a:lnTo>
                <a:lnTo>
                  <a:pt x="114300" y="83820"/>
                </a:lnTo>
                <a:lnTo>
                  <a:pt x="99060" y="91440"/>
                </a:lnTo>
                <a:lnTo>
                  <a:pt x="91440" y="99060"/>
                </a:lnTo>
                <a:lnTo>
                  <a:pt x="76200" y="106680"/>
                </a:lnTo>
                <a:lnTo>
                  <a:pt x="68580" y="121920"/>
                </a:lnTo>
                <a:lnTo>
                  <a:pt x="68580" y="137160"/>
                </a:lnTo>
                <a:lnTo>
                  <a:pt x="60960" y="152400"/>
                </a:lnTo>
                <a:lnTo>
                  <a:pt x="60960" y="167640"/>
                </a:lnTo>
                <a:lnTo>
                  <a:pt x="53340" y="182880"/>
                </a:lnTo>
                <a:lnTo>
                  <a:pt x="53340" y="198120"/>
                </a:lnTo>
                <a:lnTo>
                  <a:pt x="53340" y="213360"/>
                </a:lnTo>
                <a:lnTo>
                  <a:pt x="53340" y="236220"/>
                </a:lnTo>
                <a:lnTo>
                  <a:pt x="53340" y="251460"/>
                </a:lnTo>
                <a:lnTo>
                  <a:pt x="45720" y="274320"/>
                </a:lnTo>
                <a:lnTo>
                  <a:pt x="45720" y="289560"/>
                </a:lnTo>
                <a:lnTo>
                  <a:pt x="45720" y="304800"/>
                </a:lnTo>
                <a:lnTo>
                  <a:pt x="45720" y="327660"/>
                </a:lnTo>
                <a:lnTo>
                  <a:pt x="38100" y="342900"/>
                </a:lnTo>
                <a:lnTo>
                  <a:pt x="30480" y="358140"/>
                </a:lnTo>
                <a:lnTo>
                  <a:pt x="30480" y="373380"/>
                </a:lnTo>
                <a:lnTo>
                  <a:pt x="22860" y="388620"/>
                </a:lnTo>
                <a:lnTo>
                  <a:pt x="15240" y="403860"/>
                </a:lnTo>
                <a:lnTo>
                  <a:pt x="15240" y="419100"/>
                </a:lnTo>
                <a:lnTo>
                  <a:pt x="7620" y="426720"/>
                </a:lnTo>
                <a:lnTo>
                  <a:pt x="7620" y="434340"/>
                </a:lnTo>
                <a:lnTo>
                  <a:pt x="0" y="441960"/>
                </a:lnTo>
                <a:lnTo>
                  <a:pt x="0" y="449580"/>
                </a:lnTo>
                <a:lnTo>
                  <a:pt x="0" y="457200"/>
                </a:lnTo>
                <a:lnTo>
                  <a:pt x="0" y="464820"/>
                </a:lnTo>
                <a:lnTo>
                  <a:pt x="0" y="472440"/>
                </a:lnTo>
                <a:lnTo>
                  <a:pt x="7620" y="472440"/>
                </a:lnTo>
                <a:lnTo>
                  <a:pt x="15240" y="472440"/>
                </a:lnTo>
                <a:lnTo>
                  <a:pt x="30480" y="480060"/>
                </a:lnTo>
                <a:lnTo>
                  <a:pt x="53340" y="487680"/>
                </a:lnTo>
                <a:lnTo>
                  <a:pt x="76200" y="487680"/>
                </a:lnTo>
                <a:lnTo>
                  <a:pt x="106680" y="487680"/>
                </a:lnTo>
                <a:lnTo>
                  <a:pt x="144780" y="495300"/>
                </a:lnTo>
                <a:lnTo>
                  <a:pt x="144780" y="495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0" name="Freeform 6179"/>
          <p:cNvSpPr/>
          <p:nvPr/>
        </p:nvSpPr>
        <p:spPr>
          <a:xfrm>
            <a:off x="4290060" y="4655820"/>
            <a:ext cx="1927861" cy="708661"/>
          </a:xfrm>
          <a:custGeom>
            <a:avLst/>
            <a:gdLst/>
            <a:ahLst/>
            <a:cxnLst/>
            <a:rect l="0" t="0" r="0" b="0"/>
            <a:pathLst>
              <a:path w="1927861" h="708661">
                <a:moveTo>
                  <a:pt x="83820" y="670560"/>
                </a:moveTo>
                <a:lnTo>
                  <a:pt x="83820" y="670560"/>
                </a:lnTo>
                <a:lnTo>
                  <a:pt x="83820" y="670560"/>
                </a:lnTo>
                <a:lnTo>
                  <a:pt x="91440" y="670560"/>
                </a:lnTo>
                <a:lnTo>
                  <a:pt x="99060" y="670560"/>
                </a:lnTo>
                <a:lnTo>
                  <a:pt x="106680" y="670560"/>
                </a:lnTo>
                <a:lnTo>
                  <a:pt x="121920" y="670560"/>
                </a:lnTo>
                <a:lnTo>
                  <a:pt x="137160" y="670560"/>
                </a:lnTo>
                <a:lnTo>
                  <a:pt x="152400" y="670560"/>
                </a:lnTo>
                <a:lnTo>
                  <a:pt x="167640" y="670560"/>
                </a:lnTo>
                <a:lnTo>
                  <a:pt x="190500" y="670560"/>
                </a:lnTo>
                <a:lnTo>
                  <a:pt x="213360" y="670560"/>
                </a:lnTo>
                <a:lnTo>
                  <a:pt x="251460" y="662940"/>
                </a:lnTo>
                <a:lnTo>
                  <a:pt x="281940" y="662940"/>
                </a:lnTo>
                <a:lnTo>
                  <a:pt x="312420" y="670560"/>
                </a:lnTo>
                <a:lnTo>
                  <a:pt x="350520" y="670560"/>
                </a:lnTo>
                <a:lnTo>
                  <a:pt x="388620" y="670560"/>
                </a:lnTo>
                <a:lnTo>
                  <a:pt x="419100" y="670560"/>
                </a:lnTo>
                <a:lnTo>
                  <a:pt x="464820" y="670560"/>
                </a:lnTo>
                <a:lnTo>
                  <a:pt x="510540" y="670560"/>
                </a:lnTo>
                <a:lnTo>
                  <a:pt x="556260" y="670560"/>
                </a:lnTo>
                <a:lnTo>
                  <a:pt x="601980" y="670560"/>
                </a:lnTo>
                <a:lnTo>
                  <a:pt x="647700" y="670560"/>
                </a:lnTo>
                <a:lnTo>
                  <a:pt x="701040" y="670560"/>
                </a:lnTo>
                <a:lnTo>
                  <a:pt x="754380" y="670560"/>
                </a:lnTo>
                <a:lnTo>
                  <a:pt x="807720" y="670560"/>
                </a:lnTo>
                <a:lnTo>
                  <a:pt x="861060" y="670560"/>
                </a:lnTo>
                <a:lnTo>
                  <a:pt x="914400" y="670560"/>
                </a:lnTo>
                <a:lnTo>
                  <a:pt x="967740" y="670560"/>
                </a:lnTo>
                <a:lnTo>
                  <a:pt x="1028700" y="670560"/>
                </a:lnTo>
                <a:lnTo>
                  <a:pt x="1082040" y="662940"/>
                </a:lnTo>
                <a:lnTo>
                  <a:pt x="1135380" y="662940"/>
                </a:lnTo>
                <a:lnTo>
                  <a:pt x="1188720" y="662940"/>
                </a:lnTo>
                <a:lnTo>
                  <a:pt x="1242060" y="655320"/>
                </a:lnTo>
                <a:lnTo>
                  <a:pt x="1295400" y="655320"/>
                </a:lnTo>
                <a:lnTo>
                  <a:pt x="1348740" y="647700"/>
                </a:lnTo>
                <a:lnTo>
                  <a:pt x="1402080" y="647700"/>
                </a:lnTo>
                <a:lnTo>
                  <a:pt x="1447800" y="647700"/>
                </a:lnTo>
                <a:lnTo>
                  <a:pt x="1501140" y="647700"/>
                </a:lnTo>
                <a:lnTo>
                  <a:pt x="1546860" y="647700"/>
                </a:lnTo>
                <a:lnTo>
                  <a:pt x="1584960" y="640080"/>
                </a:lnTo>
                <a:lnTo>
                  <a:pt x="1630680" y="640080"/>
                </a:lnTo>
                <a:lnTo>
                  <a:pt x="1668780" y="640080"/>
                </a:lnTo>
                <a:lnTo>
                  <a:pt x="1706880" y="640080"/>
                </a:lnTo>
                <a:lnTo>
                  <a:pt x="1744980" y="632460"/>
                </a:lnTo>
                <a:lnTo>
                  <a:pt x="1775460" y="632460"/>
                </a:lnTo>
                <a:lnTo>
                  <a:pt x="1805940" y="632460"/>
                </a:lnTo>
                <a:lnTo>
                  <a:pt x="1828800" y="624840"/>
                </a:lnTo>
                <a:lnTo>
                  <a:pt x="1851660" y="624840"/>
                </a:lnTo>
                <a:lnTo>
                  <a:pt x="1866900" y="617220"/>
                </a:lnTo>
                <a:lnTo>
                  <a:pt x="1882140" y="609600"/>
                </a:lnTo>
                <a:lnTo>
                  <a:pt x="1897380" y="601980"/>
                </a:lnTo>
                <a:lnTo>
                  <a:pt x="1912620" y="586740"/>
                </a:lnTo>
                <a:lnTo>
                  <a:pt x="1920240" y="571500"/>
                </a:lnTo>
                <a:lnTo>
                  <a:pt x="1920240" y="563880"/>
                </a:lnTo>
                <a:lnTo>
                  <a:pt x="1927860" y="541020"/>
                </a:lnTo>
                <a:lnTo>
                  <a:pt x="1927860" y="525780"/>
                </a:lnTo>
                <a:lnTo>
                  <a:pt x="1927860" y="502920"/>
                </a:lnTo>
                <a:lnTo>
                  <a:pt x="1920240" y="480060"/>
                </a:lnTo>
                <a:lnTo>
                  <a:pt x="1920240" y="457200"/>
                </a:lnTo>
                <a:lnTo>
                  <a:pt x="1912620" y="434340"/>
                </a:lnTo>
                <a:lnTo>
                  <a:pt x="1905000" y="403860"/>
                </a:lnTo>
                <a:lnTo>
                  <a:pt x="1889760" y="373380"/>
                </a:lnTo>
                <a:lnTo>
                  <a:pt x="1882140" y="350520"/>
                </a:lnTo>
                <a:lnTo>
                  <a:pt x="1866900" y="320040"/>
                </a:lnTo>
                <a:lnTo>
                  <a:pt x="1851660" y="289560"/>
                </a:lnTo>
                <a:lnTo>
                  <a:pt x="1836420" y="266700"/>
                </a:lnTo>
                <a:lnTo>
                  <a:pt x="1821180" y="236220"/>
                </a:lnTo>
                <a:lnTo>
                  <a:pt x="1805940" y="213360"/>
                </a:lnTo>
                <a:lnTo>
                  <a:pt x="1790700" y="190500"/>
                </a:lnTo>
                <a:lnTo>
                  <a:pt x="1775460" y="167640"/>
                </a:lnTo>
                <a:lnTo>
                  <a:pt x="1760220" y="144780"/>
                </a:lnTo>
                <a:lnTo>
                  <a:pt x="1744980" y="121920"/>
                </a:lnTo>
                <a:lnTo>
                  <a:pt x="1729740" y="99060"/>
                </a:lnTo>
                <a:lnTo>
                  <a:pt x="1714500" y="83820"/>
                </a:lnTo>
                <a:lnTo>
                  <a:pt x="1699260" y="68580"/>
                </a:lnTo>
                <a:lnTo>
                  <a:pt x="1684020" y="60960"/>
                </a:lnTo>
                <a:lnTo>
                  <a:pt x="1668780" y="45720"/>
                </a:lnTo>
                <a:lnTo>
                  <a:pt x="1645920" y="38100"/>
                </a:lnTo>
                <a:lnTo>
                  <a:pt x="1623060" y="30480"/>
                </a:lnTo>
                <a:lnTo>
                  <a:pt x="1607820" y="22860"/>
                </a:lnTo>
                <a:lnTo>
                  <a:pt x="1577340" y="15240"/>
                </a:lnTo>
                <a:lnTo>
                  <a:pt x="1554480" y="7620"/>
                </a:lnTo>
                <a:lnTo>
                  <a:pt x="1531620" y="0"/>
                </a:lnTo>
                <a:lnTo>
                  <a:pt x="1501140" y="0"/>
                </a:lnTo>
                <a:lnTo>
                  <a:pt x="1470660" y="0"/>
                </a:lnTo>
                <a:lnTo>
                  <a:pt x="1432560" y="0"/>
                </a:lnTo>
                <a:lnTo>
                  <a:pt x="1394460" y="0"/>
                </a:lnTo>
                <a:lnTo>
                  <a:pt x="1363980" y="0"/>
                </a:lnTo>
                <a:lnTo>
                  <a:pt x="1318260" y="0"/>
                </a:lnTo>
                <a:lnTo>
                  <a:pt x="1272540" y="0"/>
                </a:lnTo>
                <a:lnTo>
                  <a:pt x="1226820" y="0"/>
                </a:lnTo>
                <a:lnTo>
                  <a:pt x="1181100" y="0"/>
                </a:lnTo>
                <a:lnTo>
                  <a:pt x="1135380" y="0"/>
                </a:lnTo>
                <a:lnTo>
                  <a:pt x="1082040" y="7620"/>
                </a:lnTo>
                <a:lnTo>
                  <a:pt x="1028700" y="7620"/>
                </a:lnTo>
                <a:lnTo>
                  <a:pt x="975360" y="7620"/>
                </a:lnTo>
                <a:lnTo>
                  <a:pt x="922020" y="15240"/>
                </a:lnTo>
                <a:lnTo>
                  <a:pt x="861060" y="15240"/>
                </a:lnTo>
                <a:lnTo>
                  <a:pt x="807720" y="15240"/>
                </a:lnTo>
                <a:lnTo>
                  <a:pt x="754380" y="22860"/>
                </a:lnTo>
                <a:lnTo>
                  <a:pt x="701040" y="22860"/>
                </a:lnTo>
                <a:lnTo>
                  <a:pt x="647700" y="30480"/>
                </a:lnTo>
                <a:lnTo>
                  <a:pt x="594360" y="38100"/>
                </a:lnTo>
                <a:lnTo>
                  <a:pt x="548640" y="38100"/>
                </a:lnTo>
                <a:lnTo>
                  <a:pt x="495300" y="45720"/>
                </a:lnTo>
                <a:lnTo>
                  <a:pt x="449580" y="53340"/>
                </a:lnTo>
                <a:lnTo>
                  <a:pt x="403860" y="53340"/>
                </a:lnTo>
                <a:lnTo>
                  <a:pt x="365760" y="60960"/>
                </a:lnTo>
                <a:lnTo>
                  <a:pt x="335280" y="68580"/>
                </a:lnTo>
                <a:lnTo>
                  <a:pt x="297180" y="76200"/>
                </a:lnTo>
                <a:lnTo>
                  <a:pt x="266700" y="83820"/>
                </a:lnTo>
                <a:lnTo>
                  <a:pt x="236220" y="91440"/>
                </a:lnTo>
                <a:lnTo>
                  <a:pt x="205740" y="99060"/>
                </a:lnTo>
                <a:lnTo>
                  <a:pt x="182880" y="106680"/>
                </a:lnTo>
                <a:lnTo>
                  <a:pt x="160020" y="114300"/>
                </a:lnTo>
                <a:lnTo>
                  <a:pt x="144780" y="121920"/>
                </a:lnTo>
                <a:lnTo>
                  <a:pt x="121920" y="129540"/>
                </a:lnTo>
                <a:lnTo>
                  <a:pt x="106680" y="144780"/>
                </a:lnTo>
                <a:lnTo>
                  <a:pt x="99060" y="152400"/>
                </a:lnTo>
                <a:lnTo>
                  <a:pt x="83820" y="167640"/>
                </a:lnTo>
                <a:lnTo>
                  <a:pt x="68580" y="182880"/>
                </a:lnTo>
                <a:lnTo>
                  <a:pt x="60960" y="190500"/>
                </a:lnTo>
                <a:lnTo>
                  <a:pt x="45720" y="205740"/>
                </a:lnTo>
                <a:lnTo>
                  <a:pt x="38100" y="220980"/>
                </a:lnTo>
                <a:lnTo>
                  <a:pt x="30480" y="243840"/>
                </a:lnTo>
                <a:lnTo>
                  <a:pt x="22860" y="259080"/>
                </a:lnTo>
                <a:lnTo>
                  <a:pt x="15240" y="274320"/>
                </a:lnTo>
                <a:lnTo>
                  <a:pt x="7620" y="297180"/>
                </a:lnTo>
                <a:lnTo>
                  <a:pt x="7620" y="320040"/>
                </a:lnTo>
                <a:lnTo>
                  <a:pt x="0" y="335280"/>
                </a:lnTo>
                <a:lnTo>
                  <a:pt x="0" y="358140"/>
                </a:lnTo>
                <a:lnTo>
                  <a:pt x="0" y="381000"/>
                </a:lnTo>
                <a:lnTo>
                  <a:pt x="0" y="403860"/>
                </a:lnTo>
                <a:lnTo>
                  <a:pt x="0" y="426720"/>
                </a:lnTo>
                <a:lnTo>
                  <a:pt x="0" y="449580"/>
                </a:lnTo>
                <a:lnTo>
                  <a:pt x="0" y="480060"/>
                </a:lnTo>
                <a:lnTo>
                  <a:pt x="7620" y="502920"/>
                </a:lnTo>
                <a:lnTo>
                  <a:pt x="15240" y="525780"/>
                </a:lnTo>
                <a:lnTo>
                  <a:pt x="22860" y="548640"/>
                </a:lnTo>
                <a:lnTo>
                  <a:pt x="38100" y="571500"/>
                </a:lnTo>
                <a:lnTo>
                  <a:pt x="45720" y="594360"/>
                </a:lnTo>
                <a:lnTo>
                  <a:pt x="60960" y="617220"/>
                </a:lnTo>
                <a:lnTo>
                  <a:pt x="68580" y="632460"/>
                </a:lnTo>
                <a:lnTo>
                  <a:pt x="76200" y="655320"/>
                </a:lnTo>
                <a:lnTo>
                  <a:pt x="91440" y="670560"/>
                </a:lnTo>
                <a:lnTo>
                  <a:pt x="106680" y="685800"/>
                </a:lnTo>
                <a:lnTo>
                  <a:pt x="114300" y="693420"/>
                </a:lnTo>
                <a:lnTo>
                  <a:pt x="137160" y="708660"/>
                </a:lnTo>
                <a:lnTo>
                  <a:pt x="137160" y="7086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1" name="Freeform 6180"/>
          <p:cNvSpPr/>
          <p:nvPr/>
        </p:nvSpPr>
        <p:spPr>
          <a:xfrm>
            <a:off x="4549140" y="2598420"/>
            <a:ext cx="152401" cy="1"/>
          </a:xfrm>
          <a:custGeom>
            <a:avLst/>
            <a:gdLst/>
            <a:ahLst/>
            <a:cxnLst/>
            <a:rect l="0" t="0" r="0" b="0"/>
            <a:pathLst>
              <a:path w="152401" h="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2" name="Freeform 6181"/>
          <p:cNvSpPr/>
          <p:nvPr/>
        </p:nvSpPr>
        <p:spPr>
          <a:xfrm>
            <a:off x="4587240" y="264414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37160" y="7620"/>
                </a:lnTo>
                <a:lnTo>
                  <a:pt x="1371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3" name="Freeform 6182"/>
          <p:cNvSpPr/>
          <p:nvPr/>
        </p:nvSpPr>
        <p:spPr>
          <a:xfrm>
            <a:off x="4922520" y="2499360"/>
            <a:ext cx="121921" cy="182881"/>
          </a:xfrm>
          <a:custGeom>
            <a:avLst/>
            <a:gdLst/>
            <a:ahLst/>
            <a:cxnLst/>
            <a:rect l="0" t="0" r="0" b="0"/>
            <a:pathLst>
              <a:path w="121921" h="182881">
                <a:moveTo>
                  <a:pt x="15240" y="45720"/>
                </a:moveTo>
                <a:lnTo>
                  <a:pt x="762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14300" y="45720"/>
                </a:lnTo>
                <a:lnTo>
                  <a:pt x="106680" y="53340"/>
                </a:lnTo>
                <a:lnTo>
                  <a:pt x="91440" y="68580"/>
                </a:lnTo>
                <a:lnTo>
                  <a:pt x="76200" y="76200"/>
                </a:lnTo>
                <a:lnTo>
                  <a:pt x="68580" y="91440"/>
                </a:lnTo>
                <a:lnTo>
                  <a:pt x="53340" y="106680"/>
                </a:lnTo>
                <a:lnTo>
                  <a:pt x="45720" y="114300"/>
                </a:lnTo>
                <a:lnTo>
                  <a:pt x="30480" y="129540"/>
                </a:lnTo>
                <a:lnTo>
                  <a:pt x="15240" y="137160"/>
                </a:lnTo>
                <a:lnTo>
                  <a:pt x="1524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75260"/>
                </a:lnTo>
                <a:lnTo>
                  <a:pt x="15240" y="182880"/>
                </a:lnTo>
                <a:lnTo>
                  <a:pt x="22860" y="182880"/>
                </a:lnTo>
                <a:lnTo>
                  <a:pt x="30480" y="182880"/>
                </a:lnTo>
                <a:lnTo>
                  <a:pt x="45720" y="182880"/>
                </a:lnTo>
                <a:lnTo>
                  <a:pt x="53340" y="182880"/>
                </a:lnTo>
                <a:lnTo>
                  <a:pt x="68580" y="182880"/>
                </a:lnTo>
                <a:lnTo>
                  <a:pt x="83820" y="175260"/>
                </a:lnTo>
                <a:lnTo>
                  <a:pt x="114300" y="175260"/>
                </a:lnTo>
                <a:lnTo>
                  <a:pt x="11430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4" name="Freeform 6183"/>
          <p:cNvSpPr/>
          <p:nvPr/>
        </p:nvSpPr>
        <p:spPr>
          <a:xfrm>
            <a:off x="5090160" y="2621280"/>
            <a:ext cx="68581" cy="30481"/>
          </a:xfrm>
          <a:custGeom>
            <a:avLst/>
            <a:gdLst/>
            <a:ahLst/>
            <a:cxnLst/>
            <a:rect l="0" t="0" r="0" b="0"/>
            <a:pathLst>
              <a:path w="68581" h="3048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5" name="Freeform 6184"/>
          <p:cNvSpPr/>
          <p:nvPr/>
        </p:nvSpPr>
        <p:spPr>
          <a:xfrm>
            <a:off x="5257800" y="2468880"/>
            <a:ext cx="45721" cy="182881"/>
          </a:xfrm>
          <a:custGeom>
            <a:avLst/>
            <a:gdLst/>
            <a:ahLst/>
            <a:cxnLst/>
            <a:rect l="0" t="0" r="0" b="0"/>
            <a:pathLst>
              <a:path w="45721" h="18288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6" name="Freeform 6185"/>
          <p:cNvSpPr/>
          <p:nvPr/>
        </p:nvSpPr>
        <p:spPr>
          <a:xfrm>
            <a:off x="5318760" y="2453640"/>
            <a:ext cx="114301" cy="91441"/>
          </a:xfrm>
          <a:custGeom>
            <a:avLst/>
            <a:gdLst/>
            <a:ahLst/>
            <a:cxnLst/>
            <a:rect l="0" t="0" r="0" b="0"/>
            <a:pathLst>
              <a:path w="114301" h="91441">
                <a:moveTo>
                  <a:pt x="83820" y="30480"/>
                </a:moveTo>
                <a:lnTo>
                  <a:pt x="83820" y="22860"/>
                </a:lnTo>
                <a:lnTo>
                  <a:pt x="91440" y="22860"/>
                </a:lnTo>
                <a:lnTo>
                  <a:pt x="91440" y="15240"/>
                </a:lnTo>
                <a:lnTo>
                  <a:pt x="9144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76200" y="30480"/>
                </a:lnTo>
                <a:lnTo>
                  <a:pt x="6858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048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15240" y="91440"/>
                </a:lnTo>
                <a:lnTo>
                  <a:pt x="30480" y="91440"/>
                </a:lnTo>
                <a:lnTo>
                  <a:pt x="45720" y="83820"/>
                </a:lnTo>
                <a:lnTo>
                  <a:pt x="60960" y="83820"/>
                </a:lnTo>
                <a:lnTo>
                  <a:pt x="76200" y="76200"/>
                </a:lnTo>
                <a:lnTo>
                  <a:pt x="83820" y="68580"/>
                </a:lnTo>
                <a:lnTo>
                  <a:pt x="99060" y="53340"/>
                </a:lnTo>
                <a:lnTo>
                  <a:pt x="106680" y="45720"/>
                </a:lnTo>
                <a:lnTo>
                  <a:pt x="106680" y="38100"/>
                </a:lnTo>
                <a:lnTo>
                  <a:pt x="114300" y="22860"/>
                </a:lnTo>
                <a:lnTo>
                  <a:pt x="114300" y="1524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1440" y="0"/>
                </a:lnTo>
                <a:lnTo>
                  <a:pt x="914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7" name="Freeform 6186"/>
          <p:cNvSpPr/>
          <p:nvPr/>
        </p:nvSpPr>
        <p:spPr>
          <a:xfrm>
            <a:off x="5318760" y="2529840"/>
            <a:ext cx="68581" cy="106681"/>
          </a:xfrm>
          <a:custGeom>
            <a:avLst/>
            <a:gdLst/>
            <a:ahLst/>
            <a:cxnLst/>
            <a:rect l="0" t="0" r="0" b="0"/>
            <a:pathLst>
              <a:path w="68581" h="10668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8100" y="106680"/>
                </a:lnTo>
                <a:lnTo>
                  <a:pt x="45720" y="99060"/>
                </a:lnTo>
                <a:lnTo>
                  <a:pt x="45720" y="99060"/>
                </a:lnTo>
                <a:lnTo>
                  <a:pt x="53340" y="91440"/>
                </a:lnTo>
                <a:lnTo>
                  <a:pt x="60960" y="83820"/>
                </a:lnTo>
                <a:lnTo>
                  <a:pt x="68580" y="76200"/>
                </a:lnTo>
                <a:lnTo>
                  <a:pt x="68580" y="68580"/>
                </a:lnTo>
                <a:lnTo>
                  <a:pt x="68580" y="53340"/>
                </a:lnTo>
                <a:lnTo>
                  <a:pt x="68580" y="38100"/>
                </a:lnTo>
                <a:lnTo>
                  <a:pt x="68580" y="30480"/>
                </a:lnTo>
                <a:lnTo>
                  <a:pt x="60960" y="22860"/>
                </a:lnTo>
                <a:lnTo>
                  <a:pt x="60960" y="2286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15240"/>
                </a:lnTo>
                <a:lnTo>
                  <a:pt x="38100" y="15240"/>
                </a:lnTo>
                <a:lnTo>
                  <a:pt x="3810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8" name="Freeform 6187"/>
          <p:cNvSpPr/>
          <p:nvPr/>
        </p:nvSpPr>
        <p:spPr>
          <a:xfrm>
            <a:off x="5486400" y="2362200"/>
            <a:ext cx="137161" cy="91441"/>
          </a:xfrm>
          <a:custGeom>
            <a:avLst/>
            <a:gdLst/>
            <a:ahLst/>
            <a:cxnLst/>
            <a:rect l="0" t="0" r="0" b="0"/>
            <a:pathLst>
              <a:path w="137161" h="91441">
                <a:moveTo>
                  <a:pt x="121920" y="0"/>
                </a:moveTo>
                <a:lnTo>
                  <a:pt x="114300" y="0"/>
                </a:lnTo>
                <a:lnTo>
                  <a:pt x="10668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7620" y="91440"/>
                </a:lnTo>
                <a:lnTo>
                  <a:pt x="22860" y="91440"/>
                </a:lnTo>
                <a:lnTo>
                  <a:pt x="30480" y="91440"/>
                </a:lnTo>
                <a:lnTo>
                  <a:pt x="45720" y="83820"/>
                </a:lnTo>
                <a:lnTo>
                  <a:pt x="53340" y="83820"/>
                </a:lnTo>
                <a:lnTo>
                  <a:pt x="76200" y="83820"/>
                </a:lnTo>
                <a:lnTo>
                  <a:pt x="83820" y="76200"/>
                </a:lnTo>
                <a:lnTo>
                  <a:pt x="99060" y="68580"/>
                </a:lnTo>
                <a:lnTo>
                  <a:pt x="114300" y="60960"/>
                </a:lnTo>
                <a:lnTo>
                  <a:pt x="121920" y="53340"/>
                </a:lnTo>
                <a:lnTo>
                  <a:pt x="137160" y="38100"/>
                </a:lnTo>
                <a:lnTo>
                  <a:pt x="13716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9" name="Freeform 6188"/>
          <p:cNvSpPr/>
          <p:nvPr/>
        </p:nvSpPr>
        <p:spPr>
          <a:xfrm>
            <a:off x="5471160" y="2354580"/>
            <a:ext cx="228601" cy="304801"/>
          </a:xfrm>
          <a:custGeom>
            <a:avLst/>
            <a:gdLst/>
            <a:ahLst/>
            <a:cxnLst/>
            <a:rect l="0" t="0" r="0" b="0"/>
            <a:pathLst>
              <a:path w="228601" h="304801">
                <a:moveTo>
                  <a:pt x="228600" y="0"/>
                </a:moveTo>
                <a:lnTo>
                  <a:pt x="228600" y="0"/>
                </a:lnTo>
                <a:lnTo>
                  <a:pt x="228600" y="7620"/>
                </a:lnTo>
                <a:lnTo>
                  <a:pt x="220980" y="22860"/>
                </a:lnTo>
                <a:lnTo>
                  <a:pt x="213360" y="30480"/>
                </a:lnTo>
                <a:lnTo>
                  <a:pt x="205740" y="45720"/>
                </a:lnTo>
                <a:lnTo>
                  <a:pt x="190500" y="60960"/>
                </a:lnTo>
                <a:lnTo>
                  <a:pt x="182880" y="76200"/>
                </a:lnTo>
                <a:lnTo>
                  <a:pt x="167640" y="91440"/>
                </a:lnTo>
                <a:lnTo>
                  <a:pt x="152400" y="106680"/>
                </a:lnTo>
                <a:lnTo>
                  <a:pt x="137160" y="129540"/>
                </a:lnTo>
                <a:lnTo>
                  <a:pt x="129540" y="144780"/>
                </a:lnTo>
                <a:lnTo>
                  <a:pt x="106680" y="167640"/>
                </a:lnTo>
                <a:lnTo>
                  <a:pt x="91440" y="182880"/>
                </a:lnTo>
                <a:lnTo>
                  <a:pt x="76200" y="205740"/>
                </a:lnTo>
                <a:lnTo>
                  <a:pt x="60960" y="220980"/>
                </a:lnTo>
                <a:lnTo>
                  <a:pt x="45720" y="236220"/>
                </a:lnTo>
                <a:lnTo>
                  <a:pt x="38100" y="251460"/>
                </a:lnTo>
                <a:lnTo>
                  <a:pt x="22860" y="266700"/>
                </a:lnTo>
                <a:lnTo>
                  <a:pt x="15240" y="274320"/>
                </a:lnTo>
                <a:lnTo>
                  <a:pt x="7620" y="281940"/>
                </a:lnTo>
                <a:lnTo>
                  <a:pt x="0" y="304800"/>
                </a:lnTo>
                <a:lnTo>
                  <a:pt x="0" y="3048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0" name="Freeform 6189"/>
          <p:cNvSpPr/>
          <p:nvPr/>
        </p:nvSpPr>
        <p:spPr>
          <a:xfrm>
            <a:off x="5570220" y="2552700"/>
            <a:ext cx="106681" cy="106681"/>
          </a:xfrm>
          <a:custGeom>
            <a:avLst/>
            <a:gdLst/>
            <a:ahLst/>
            <a:cxnLst/>
            <a:rect l="0" t="0" r="0" b="0"/>
            <a:pathLst>
              <a:path w="106681" h="106681">
                <a:moveTo>
                  <a:pt x="45720" y="0"/>
                </a:moveTo>
                <a:lnTo>
                  <a:pt x="45720" y="0"/>
                </a:lnTo>
                <a:lnTo>
                  <a:pt x="3810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7620" y="91440"/>
                </a:lnTo>
                <a:lnTo>
                  <a:pt x="15240" y="99060"/>
                </a:lnTo>
                <a:lnTo>
                  <a:pt x="22860" y="106680"/>
                </a:lnTo>
                <a:lnTo>
                  <a:pt x="30480" y="106680"/>
                </a:lnTo>
                <a:lnTo>
                  <a:pt x="45720" y="106680"/>
                </a:lnTo>
                <a:lnTo>
                  <a:pt x="53340" y="106680"/>
                </a:lnTo>
                <a:lnTo>
                  <a:pt x="68580" y="106680"/>
                </a:lnTo>
                <a:lnTo>
                  <a:pt x="76200" y="99060"/>
                </a:lnTo>
                <a:lnTo>
                  <a:pt x="91440" y="99060"/>
                </a:lnTo>
                <a:lnTo>
                  <a:pt x="99060" y="91440"/>
                </a:lnTo>
                <a:lnTo>
                  <a:pt x="99060" y="83820"/>
                </a:lnTo>
                <a:lnTo>
                  <a:pt x="106680" y="68580"/>
                </a:lnTo>
                <a:lnTo>
                  <a:pt x="106680" y="60960"/>
                </a:lnTo>
                <a:lnTo>
                  <a:pt x="99060" y="53340"/>
                </a:lnTo>
                <a:lnTo>
                  <a:pt x="99060" y="38100"/>
                </a:lnTo>
                <a:lnTo>
                  <a:pt x="91440" y="30480"/>
                </a:lnTo>
                <a:lnTo>
                  <a:pt x="83820" y="22860"/>
                </a:lnTo>
                <a:lnTo>
                  <a:pt x="68580" y="15240"/>
                </a:lnTo>
                <a:lnTo>
                  <a:pt x="60960" y="15240"/>
                </a:lnTo>
                <a:lnTo>
                  <a:pt x="5334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1" name="Freeform 6190"/>
          <p:cNvSpPr/>
          <p:nvPr/>
        </p:nvSpPr>
        <p:spPr>
          <a:xfrm>
            <a:off x="2514600" y="3291840"/>
            <a:ext cx="60961" cy="152401"/>
          </a:xfrm>
          <a:custGeom>
            <a:avLst/>
            <a:gdLst/>
            <a:ahLst/>
            <a:cxnLst/>
            <a:rect l="0" t="0" r="0" b="0"/>
            <a:pathLst>
              <a:path w="60961" h="152401">
                <a:moveTo>
                  <a:pt x="60960" y="0"/>
                </a:moveTo>
                <a:lnTo>
                  <a:pt x="6096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45720"/>
                </a:lnTo>
                <a:lnTo>
                  <a:pt x="38100" y="5334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83820"/>
                </a:lnTo>
                <a:lnTo>
                  <a:pt x="22860" y="99060"/>
                </a:lnTo>
                <a:lnTo>
                  <a:pt x="15240" y="106680"/>
                </a:lnTo>
                <a:lnTo>
                  <a:pt x="1524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0" y="144780"/>
                </a:lnTo>
                <a:lnTo>
                  <a:pt x="0" y="14478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2" name="Freeform 6191"/>
          <p:cNvSpPr/>
          <p:nvPr/>
        </p:nvSpPr>
        <p:spPr>
          <a:xfrm>
            <a:off x="2628900" y="3276600"/>
            <a:ext cx="15241" cy="175261"/>
          </a:xfrm>
          <a:custGeom>
            <a:avLst/>
            <a:gdLst/>
            <a:ahLst/>
            <a:cxnLst/>
            <a:rect l="0" t="0" r="0" b="0"/>
            <a:pathLst>
              <a:path w="15241" h="17526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3" name="Freeform 6192"/>
          <p:cNvSpPr/>
          <p:nvPr/>
        </p:nvSpPr>
        <p:spPr>
          <a:xfrm>
            <a:off x="2499360" y="3230880"/>
            <a:ext cx="259081" cy="91441"/>
          </a:xfrm>
          <a:custGeom>
            <a:avLst/>
            <a:gdLst/>
            <a:ahLst/>
            <a:cxnLst/>
            <a:rect l="0" t="0" r="0" b="0"/>
            <a:pathLst>
              <a:path w="259081" h="91441">
                <a:moveTo>
                  <a:pt x="30480" y="91440"/>
                </a:moveTo>
                <a:lnTo>
                  <a:pt x="22860" y="83820"/>
                </a:lnTo>
                <a:lnTo>
                  <a:pt x="15240" y="83820"/>
                </a:lnTo>
                <a:lnTo>
                  <a:pt x="7620" y="76200"/>
                </a:lnTo>
                <a:lnTo>
                  <a:pt x="7620" y="76200"/>
                </a:lnTo>
                <a:lnTo>
                  <a:pt x="0" y="68580"/>
                </a:lnTo>
                <a:lnTo>
                  <a:pt x="0" y="6858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53340"/>
                </a:lnTo>
                <a:lnTo>
                  <a:pt x="22860" y="45720"/>
                </a:lnTo>
                <a:lnTo>
                  <a:pt x="30480" y="4572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44780" y="3048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67640" y="53340"/>
                </a:lnTo>
                <a:lnTo>
                  <a:pt x="175260" y="53340"/>
                </a:lnTo>
                <a:lnTo>
                  <a:pt x="182880" y="60960"/>
                </a:lnTo>
                <a:lnTo>
                  <a:pt x="190500" y="68580"/>
                </a:lnTo>
                <a:lnTo>
                  <a:pt x="198120" y="68580"/>
                </a:lnTo>
                <a:lnTo>
                  <a:pt x="213360" y="76200"/>
                </a:lnTo>
                <a:lnTo>
                  <a:pt x="220980" y="76200"/>
                </a:lnTo>
                <a:lnTo>
                  <a:pt x="236220" y="76200"/>
                </a:lnTo>
                <a:lnTo>
                  <a:pt x="243840" y="76200"/>
                </a:lnTo>
                <a:lnTo>
                  <a:pt x="259080" y="76200"/>
                </a:lnTo>
                <a:lnTo>
                  <a:pt x="25908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4" name="Freeform 6193"/>
          <p:cNvSpPr/>
          <p:nvPr/>
        </p:nvSpPr>
        <p:spPr>
          <a:xfrm>
            <a:off x="2811780" y="3329940"/>
            <a:ext cx="99061" cy="106681"/>
          </a:xfrm>
          <a:custGeom>
            <a:avLst/>
            <a:gdLst/>
            <a:ahLst/>
            <a:cxnLst/>
            <a:rect l="0" t="0" r="0" b="0"/>
            <a:pathLst>
              <a:path w="99061" h="106681">
                <a:moveTo>
                  <a:pt x="0" y="68580"/>
                </a:moveTo>
                <a:lnTo>
                  <a:pt x="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7620" y="99060"/>
                </a:lnTo>
                <a:lnTo>
                  <a:pt x="7620" y="99060"/>
                </a:lnTo>
                <a:lnTo>
                  <a:pt x="0" y="91440"/>
                </a:lnTo>
                <a:lnTo>
                  <a:pt x="0" y="83820"/>
                </a:lnTo>
                <a:lnTo>
                  <a:pt x="0" y="76200"/>
                </a:lnTo>
                <a:lnTo>
                  <a:pt x="0" y="68580"/>
                </a:lnTo>
                <a:lnTo>
                  <a:pt x="0" y="68580"/>
                </a:lnTo>
                <a:lnTo>
                  <a:pt x="0" y="53340"/>
                </a:lnTo>
                <a:lnTo>
                  <a:pt x="0" y="53340"/>
                </a:lnTo>
                <a:lnTo>
                  <a:pt x="0" y="38100"/>
                </a:lnTo>
                <a:lnTo>
                  <a:pt x="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5" name="Freeform 6194"/>
          <p:cNvSpPr/>
          <p:nvPr/>
        </p:nvSpPr>
        <p:spPr>
          <a:xfrm>
            <a:off x="2964180" y="3246120"/>
            <a:ext cx="144781" cy="83821"/>
          </a:xfrm>
          <a:custGeom>
            <a:avLst/>
            <a:gdLst/>
            <a:ahLst/>
            <a:cxnLst/>
            <a:rect l="0" t="0" r="0" b="0"/>
            <a:pathLst>
              <a:path w="144781" h="83821">
                <a:moveTo>
                  <a:pt x="0" y="30480"/>
                </a:move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30480"/>
                </a:lnTo>
                <a:lnTo>
                  <a:pt x="83820" y="30480"/>
                </a:lnTo>
                <a:lnTo>
                  <a:pt x="76200" y="30480"/>
                </a:lnTo>
                <a:lnTo>
                  <a:pt x="68580" y="38100"/>
                </a:lnTo>
                <a:lnTo>
                  <a:pt x="53340" y="3810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4572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60960"/>
                </a:lnTo>
                <a:lnTo>
                  <a:pt x="45720" y="68580"/>
                </a:lnTo>
                <a:lnTo>
                  <a:pt x="60960" y="68580"/>
                </a:lnTo>
                <a:lnTo>
                  <a:pt x="76200" y="68580"/>
                </a:lnTo>
                <a:lnTo>
                  <a:pt x="91440" y="76200"/>
                </a:lnTo>
                <a:lnTo>
                  <a:pt x="99060" y="7620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44780" y="83820"/>
                </a:lnTo>
                <a:lnTo>
                  <a:pt x="14478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6" name="Freeform 6195"/>
          <p:cNvSpPr/>
          <p:nvPr/>
        </p:nvSpPr>
        <p:spPr>
          <a:xfrm>
            <a:off x="2141220" y="4312920"/>
            <a:ext cx="22861" cy="152401"/>
          </a:xfrm>
          <a:custGeom>
            <a:avLst/>
            <a:gdLst/>
            <a:ahLst/>
            <a:cxnLst/>
            <a:rect l="0" t="0" r="0" b="0"/>
            <a:pathLst>
              <a:path w="22861" h="152401">
                <a:moveTo>
                  <a:pt x="22860" y="0"/>
                </a:moveTo>
                <a:lnTo>
                  <a:pt x="2286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7" name="Freeform 6196"/>
          <p:cNvSpPr/>
          <p:nvPr/>
        </p:nvSpPr>
        <p:spPr>
          <a:xfrm>
            <a:off x="2255520" y="4312920"/>
            <a:ext cx="15241" cy="137161"/>
          </a:xfrm>
          <a:custGeom>
            <a:avLst/>
            <a:gdLst/>
            <a:ahLst/>
            <a:cxnLst/>
            <a:rect l="0" t="0" r="0" b="0"/>
            <a:pathLst>
              <a:path w="15241" h="13716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8" name="Freeform 6197"/>
          <p:cNvSpPr/>
          <p:nvPr/>
        </p:nvSpPr>
        <p:spPr>
          <a:xfrm>
            <a:off x="2141220" y="4290060"/>
            <a:ext cx="15241" cy="15241"/>
          </a:xfrm>
          <a:custGeom>
            <a:avLst/>
            <a:gdLst/>
            <a:ahLst/>
            <a:cxnLst/>
            <a:rect l="0" t="0" r="0" b="0"/>
            <a:pathLst>
              <a:path w="15241" h="15241">
                <a:moveTo>
                  <a:pt x="15240" y="15240"/>
                </a:move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9" name="Freeform 6198"/>
          <p:cNvSpPr/>
          <p:nvPr/>
        </p:nvSpPr>
        <p:spPr>
          <a:xfrm>
            <a:off x="2141220" y="4229100"/>
            <a:ext cx="228601" cy="106681"/>
          </a:xfrm>
          <a:custGeom>
            <a:avLst/>
            <a:gdLst/>
            <a:ahLst/>
            <a:cxnLst/>
            <a:rect l="0" t="0" r="0" b="0"/>
            <a:pathLst>
              <a:path w="228601" h="106681">
                <a:moveTo>
                  <a:pt x="0" y="68580"/>
                </a:move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15240" y="60960"/>
                </a:lnTo>
                <a:lnTo>
                  <a:pt x="15240" y="60960"/>
                </a:lnTo>
                <a:lnTo>
                  <a:pt x="22860" y="53340"/>
                </a:lnTo>
                <a:lnTo>
                  <a:pt x="30480" y="4572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45720" y="22860"/>
                </a:lnTo>
                <a:lnTo>
                  <a:pt x="53340" y="22860"/>
                </a:lnTo>
                <a:lnTo>
                  <a:pt x="53340" y="1524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106680" y="3810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21920" y="60960"/>
                </a:lnTo>
                <a:lnTo>
                  <a:pt x="129540" y="68580"/>
                </a:lnTo>
                <a:lnTo>
                  <a:pt x="137160" y="83820"/>
                </a:lnTo>
                <a:lnTo>
                  <a:pt x="144780" y="83820"/>
                </a:lnTo>
                <a:lnTo>
                  <a:pt x="152400" y="91440"/>
                </a:lnTo>
                <a:lnTo>
                  <a:pt x="160020" y="99060"/>
                </a:lnTo>
                <a:lnTo>
                  <a:pt x="167640" y="99060"/>
                </a:lnTo>
                <a:lnTo>
                  <a:pt x="182880" y="106680"/>
                </a:lnTo>
                <a:lnTo>
                  <a:pt x="190500" y="106680"/>
                </a:lnTo>
                <a:lnTo>
                  <a:pt x="190500" y="106680"/>
                </a:lnTo>
                <a:lnTo>
                  <a:pt x="198120" y="106680"/>
                </a:lnTo>
                <a:lnTo>
                  <a:pt x="205740" y="106680"/>
                </a:lnTo>
                <a:lnTo>
                  <a:pt x="213360" y="106680"/>
                </a:lnTo>
                <a:lnTo>
                  <a:pt x="213360" y="99060"/>
                </a:lnTo>
                <a:lnTo>
                  <a:pt x="220980" y="99060"/>
                </a:lnTo>
                <a:lnTo>
                  <a:pt x="220980" y="99060"/>
                </a:lnTo>
                <a:lnTo>
                  <a:pt x="228600" y="91440"/>
                </a:lnTo>
                <a:lnTo>
                  <a:pt x="22860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0" name="Freeform 6199"/>
          <p:cNvSpPr/>
          <p:nvPr/>
        </p:nvSpPr>
        <p:spPr>
          <a:xfrm>
            <a:off x="1767840" y="4244340"/>
            <a:ext cx="129541" cy="198121"/>
          </a:xfrm>
          <a:custGeom>
            <a:avLst/>
            <a:gdLst/>
            <a:ahLst/>
            <a:cxnLst/>
            <a:rect l="0" t="0" r="0" b="0"/>
            <a:pathLst>
              <a:path w="129541" h="198121">
                <a:moveTo>
                  <a:pt x="30480" y="22860"/>
                </a:move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9060" y="68580"/>
                </a:lnTo>
                <a:lnTo>
                  <a:pt x="83820" y="76200"/>
                </a:lnTo>
                <a:lnTo>
                  <a:pt x="76200" y="91440"/>
                </a:lnTo>
                <a:lnTo>
                  <a:pt x="68580" y="99060"/>
                </a:lnTo>
                <a:lnTo>
                  <a:pt x="53340" y="106680"/>
                </a:lnTo>
                <a:lnTo>
                  <a:pt x="45720" y="121920"/>
                </a:lnTo>
                <a:lnTo>
                  <a:pt x="30480" y="129540"/>
                </a:lnTo>
                <a:lnTo>
                  <a:pt x="22860" y="137160"/>
                </a:lnTo>
                <a:lnTo>
                  <a:pt x="1524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15240" y="182880"/>
                </a:lnTo>
                <a:lnTo>
                  <a:pt x="15240" y="190500"/>
                </a:lnTo>
                <a:lnTo>
                  <a:pt x="22860" y="190500"/>
                </a:lnTo>
                <a:lnTo>
                  <a:pt x="30480" y="190500"/>
                </a:lnTo>
                <a:lnTo>
                  <a:pt x="45720" y="198120"/>
                </a:lnTo>
                <a:lnTo>
                  <a:pt x="60960" y="198120"/>
                </a:lnTo>
                <a:lnTo>
                  <a:pt x="68580" y="198120"/>
                </a:lnTo>
                <a:lnTo>
                  <a:pt x="83820" y="190500"/>
                </a:lnTo>
                <a:lnTo>
                  <a:pt x="99060" y="190500"/>
                </a:lnTo>
                <a:lnTo>
                  <a:pt x="121920" y="190500"/>
                </a:lnTo>
                <a:lnTo>
                  <a:pt x="12192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1" name="Freeform 6200"/>
          <p:cNvSpPr/>
          <p:nvPr/>
        </p:nvSpPr>
        <p:spPr>
          <a:xfrm>
            <a:off x="1950720" y="4183380"/>
            <a:ext cx="106681" cy="99061"/>
          </a:xfrm>
          <a:custGeom>
            <a:avLst/>
            <a:gdLst/>
            <a:ahLst/>
            <a:cxnLst/>
            <a:rect l="0" t="0" r="0" b="0"/>
            <a:pathLst>
              <a:path w="106681" h="99061">
                <a:moveTo>
                  <a:pt x="7620" y="38100"/>
                </a:moveTo>
                <a:lnTo>
                  <a:pt x="7620" y="38100"/>
                </a:lnTo>
                <a:lnTo>
                  <a:pt x="762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8580" y="22860"/>
                </a:lnTo>
                <a:lnTo>
                  <a:pt x="60960" y="30480"/>
                </a:lnTo>
                <a:lnTo>
                  <a:pt x="60960" y="38100"/>
                </a:lnTo>
                <a:lnTo>
                  <a:pt x="53340" y="38100"/>
                </a:lnTo>
                <a:lnTo>
                  <a:pt x="45720" y="45720"/>
                </a:lnTo>
                <a:lnTo>
                  <a:pt x="45720" y="53340"/>
                </a:lnTo>
                <a:lnTo>
                  <a:pt x="38100" y="60960"/>
                </a:lnTo>
                <a:lnTo>
                  <a:pt x="30480" y="60960"/>
                </a:lnTo>
                <a:lnTo>
                  <a:pt x="15240" y="6858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7620" y="99060"/>
                </a:lnTo>
                <a:lnTo>
                  <a:pt x="15240" y="99060"/>
                </a:lnTo>
                <a:lnTo>
                  <a:pt x="22860" y="99060"/>
                </a:lnTo>
                <a:lnTo>
                  <a:pt x="30480" y="99060"/>
                </a:lnTo>
                <a:lnTo>
                  <a:pt x="45720" y="99060"/>
                </a:lnTo>
                <a:lnTo>
                  <a:pt x="53340" y="99060"/>
                </a:lnTo>
                <a:lnTo>
                  <a:pt x="60960" y="99060"/>
                </a:lnTo>
                <a:lnTo>
                  <a:pt x="76200" y="91440"/>
                </a:lnTo>
                <a:lnTo>
                  <a:pt x="83820" y="91440"/>
                </a:lnTo>
                <a:lnTo>
                  <a:pt x="91440" y="91440"/>
                </a:lnTo>
                <a:lnTo>
                  <a:pt x="106680" y="91440"/>
                </a:lnTo>
                <a:lnTo>
                  <a:pt x="10668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2" name="Freeform 6201"/>
          <p:cNvSpPr/>
          <p:nvPr/>
        </p:nvSpPr>
        <p:spPr>
          <a:xfrm>
            <a:off x="2438400" y="4373880"/>
            <a:ext cx="182881" cy="7621"/>
          </a:xfrm>
          <a:custGeom>
            <a:avLst/>
            <a:gdLst/>
            <a:ahLst/>
            <a:cxnLst/>
            <a:rect l="0" t="0" r="0" b="0"/>
            <a:pathLst>
              <a:path w="18288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3" name="Freeform 6202"/>
          <p:cNvSpPr/>
          <p:nvPr/>
        </p:nvSpPr>
        <p:spPr>
          <a:xfrm>
            <a:off x="2743200" y="4305300"/>
            <a:ext cx="7621" cy="137161"/>
          </a:xfrm>
          <a:custGeom>
            <a:avLst/>
            <a:gdLst/>
            <a:ahLst/>
            <a:cxnLst/>
            <a:rect l="0" t="0" r="0" b="0"/>
            <a:pathLst>
              <a:path w="7621" h="13716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4" name="Freeform 6203"/>
          <p:cNvSpPr/>
          <p:nvPr/>
        </p:nvSpPr>
        <p:spPr>
          <a:xfrm>
            <a:off x="2849880" y="4305300"/>
            <a:ext cx="15241" cy="144781"/>
          </a:xfrm>
          <a:custGeom>
            <a:avLst/>
            <a:gdLst/>
            <a:ahLst/>
            <a:cxnLst/>
            <a:rect l="0" t="0" r="0" b="0"/>
            <a:pathLst>
              <a:path w="15241" h="14478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44780"/>
                </a:lnTo>
                <a:lnTo>
                  <a:pt x="762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5" name="Freeform 6204"/>
          <p:cNvSpPr/>
          <p:nvPr/>
        </p:nvSpPr>
        <p:spPr>
          <a:xfrm>
            <a:off x="2697480" y="4244340"/>
            <a:ext cx="289561" cy="60961"/>
          </a:xfrm>
          <a:custGeom>
            <a:avLst/>
            <a:gdLst/>
            <a:ahLst/>
            <a:cxnLst/>
            <a:rect l="0" t="0" r="0" b="0"/>
            <a:pathLst>
              <a:path w="289561" h="60961">
                <a:moveTo>
                  <a:pt x="22860" y="60960"/>
                </a:moveTo>
                <a:lnTo>
                  <a:pt x="15240" y="60960"/>
                </a:lnTo>
                <a:lnTo>
                  <a:pt x="1524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53340"/>
                </a:lnTo>
                <a:lnTo>
                  <a:pt x="22860" y="5334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38100"/>
                </a:lnTo>
                <a:lnTo>
                  <a:pt x="53340" y="38100"/>
                </a:lnTo>
                <a:lnTo>
                  <a:pt x="60960" y="30480"/>
                </a:lnTo>
                <a:lnTo>
                  <a:pt x="68580" y="2286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52400" y="30480"/>
                </a:lnTo>
                <a:lnTo>
                  <a:pt x="160020" y="38100"/>
                </a:lnTo>
                <a:lnTo>
                  <a:pt x="167640" y="38100"/>
                </a:lnTo>
                <a:lnTo>
                  <a:pt x="175260" y="45720"/>
                </a:lnTo>
                <a:lnTo>
                  <a:pt x="182880" y="53340"/>
                </a:lnTo>
                <a:lnTo>
                  <a:pt x="190500" y="53340"/>
                </a:lnTo>
                <a:lnTo>
                  <a:pt x="198120" y="53340"/>
                </a:lnTo>
                <a:lnTo>
                  <a:pt x="213360" y="60960"/>
                </a:lnTo>
                <a:lnTo>
                  <a:pt x="220980" y="60960"/>
                </a:lnTo>
                <a:lnTo>
                  <a:pt x="228600" y="60960"/>
                </a:lnTo>
                <a:lnTo>
                  <a:pt x="243840" y="60960"/>
                </a:lnTo>
                <a:lnTo>
                  <a:pt x="259080" y="60960"/>
                </a:lnTo>
                <a:lnTo>
                  <a:pt x="266700" y="60960"/>
                </a:lnTo>
                <a:lnTo>
                  <a:pt x="274320" y="60960"/>
                </a:lnTo>
                <a:lnTo>
                  <a:pt x="281940" y="60960"/>
                </a:lnTo>
                <a:lnTo>
                  <a:pt x="289560" y="53340"/>
                </a:lnTo>
                <a:lnTo>
                  <a:pt x="28956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6" name="Freeform 6205"/>
          <p:cNvSpPr/>
          <p:nvPr/>
        </p:nvSpPr>
        <p:spPr>
          <a:xfrm>
            <a:off x="1874520" y="4480560"/>
            <a:ext cx="1188721" cy="53341"/>
          </a:xfrm>
          <a:custGeom>
            <a:avLst/>
            <a:gdLst/>
            <a:ahLst/>
            <a:cxnLst/>
            <a:rect l="0" t="0" r="0" b="0"/>
            <a:pathLst>
              <a:path w="1188721" h="53341">
                <a:moveTo>
                  <a:pt x="0" y="53340"/>
                </a:moveTo>
                <a:lnTo>
                  <a:pt x="22860" y="53340"/>
                </a:lnTo>
                <a:lnTo>
                  <a:pt x="76200" y="45720"/>
                </a:lnTo>
                <a:lnTo>
                  <a:pt x="114300" y="38100"/>
                </a:lnTo>
                <a:lnTo>
                  <a:pt x="160020" y="30480"/>
                </a:lnTo>
                <a:lnTo>
                  <a:pt x="213360" y="22860"/>
                </a:lnTo>
                <a:lnTo>
                  <a:pt x="259080" y="22860"/>
                </a:lnTo>
                <a:lnTo>
                  <a:pt x="312420" y="15240"/>
                </a:lnTo>
                <a:lnTo>
                  <a:pt x="358140" y="7620"/>
                </a:lnTo>
                <a:lnTo>
                  <a:pt x="411480" y="7620"/>
                </a:lnTo>
                <a:lnTo>
                  <a:pt x="464820" y="7620"/>
                </a:lnTo>
                <a:lnTo>
                  <a:pt x="518160" y="0"/>
                </a:lnTo>
                <a:lnTo>
                  <a:pt x="571500" y="0"/>
                </a:lnTo>
                <a:lnTo>
                  <a:pt x="624840" y="0"/>
                </a:lnTo>
                <a:lnTo>
                  <a:pt x="678180" y="0"/>
                </a:lnTo>
                <a:lnTo>
                  <a:pt x="731520" y="0"/>
                </a:lnTo>
                <a:lnTo>
                  <a:pt x="777240" y="0"/>
                </a:lnTo>
                <a:lnTo>
                  <a:pt x="830580" y="0"/>
                </a:lnTo>
                <a:lnTo>
                  <a:pt x="876300" y="7620"/>
                </a:lnTo>
                <a:lnTo>
                  <a:pt x="914400" y="7620"/>
                </a:lnTo>
                <a:lnTo>
                  <a:pt x="952500" y="15240"/>
                </a:lnTo>
                <a:lnTo>
                  <a:pt x="990600" y="15240"/>
                </a:lnTo>
                <a:lnTo>
                  <a:pt x="1021080" y="22860"/>
                </a:lnTo>
                <a:lnTo>
                  <a:pt x="1043940" y="22860"/>
                </a:lnTo>
                <a:lnTo>
                  <a:pt x="1074420" y="22860"/>
                </a:lnTo>
                <a:lnTo>
                  <a:pt x="1097280" y="30480"/>
                </a:lnTo>
                <a:lnTo>
                  <a:pt x="1112520" y="30480"/>
                </a:lnTo>
                <a:lnTo>
                  <a:pt x="1135380" y="30480"/>
                </a:lnTo>
                <a:lnTo>
                  <a:pt x="1150620" y="30480"/>
                </a:lnTo>
                <a:lnTo>
                  <a:pt x="1165860" y="38100"/>
                </a:lnTo>
                <a:lnTo>
                  <a:pt x="1188720" y="38100"/>
                </a:lnTo>
                <a:lnTo>
                  <a:pt x="118872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7" name="Freeform 6206"/>
          <p:cNvSpPr/>
          <p:nvPr/>
        </p:nvSpPr>
        <p:spPr>
          <a:xfrm>
            <a:off x="2133600" y="4495800"/>
            <a:ext cx="60961" cy="190501"/>
          </a:xfrm>
          <a:custGeom>
            <a:avLst/>
            <a:gdLst/>
            <a:ahLst/>
            <a:cxnLst/>
            <a:rect l="0" t="0" r="0" b="0"/>
            <a:pathLst>
              <a:path w="60961" h="190501">
                <a:moveTo>
                  <a:pt x="60960" y="0"/>
                </a:moveTo>
                <a:lnTo>
                  <a:pt x="6096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5334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45720" y="60960"/>
                </a:lnTo>
                <a:lnTo>
                  <a:pt x="38100" y="76200"/>
                </a:lnTo>
                <a:lnTo>
                  <a:pt x="30480" y="91440"/>
                </a:lnTo>
                <a:lnTo>
                  <a:pt x="22860" y="99060"/>
                </a:lnTo>
                <a:lnTo>
                  <a:pt x="22860" y="114300"/>
                </a:lnTo>
                <a:lnTo>
                  <a:pt x="15240" y="12192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8" name="Freeform 6207"/>
          <p:cNvSpPr/>
          <p:nvPr/>
        </p:nvSpPr>
        <p:spPr>
          <a:xfrm>
            <a:off x="2247900" y="4495800"/>
            <a:ext cx="114301" cy="91441"/>
          </a:xfrm>
          <a:custGeom>
            <a:avLst/>
            <a:gdLst/>
            <a:ahLst/>
            <a:cxnLst/>
            <a:rect l="0" t="0" r="0" b="0"/>
            <a:pathLst>
              <a:path w="114301" h="9144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91440"/>
                </a:lnTo>
                <a:lnTo>
                  <a:pt x="38100" y="91440"/>
                </a:lnTo>
                <a:lnTo>
                  <a:pt x="45720" y="83820"/>
                </a:lnTo>
                <a:lnTo>
                  <a:pt x="60960" y="76200"/>
                </a:lnTo>
                <a:lnTo>
                  <a:pt x="76200" y="76200"/>
                </a:lnTo>
                <a:lnTo>
                  <a:pt x="91440" y="68580"/>
                </a:lnTo>
                <a:lnTo>
                  <a:pt x="114300" y="68580"/>
                </a:lnTo>
                <a:lnTo>
                  <a:pt x="11430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9" name="Freeform 6208"/>
          <p:cNvSpPr/>
          <p:nvPr/>
        </p:nvSpPr>
        <p:spPr>
          <a:xfrm>
            <a:off x="2324100" y="4495800"/>
            <a:ext cx="76201" cy="190501"/>
          </a:xfrm>
          <a:custGeom>
            <a:avLst/>
            <a:gdLst/>
            <a:ahLst/>
            <a:cxnLst/>
            <a:rect l="0" t="0" r="0" b="0"/>
            <a:pathLst>
              <a:path w="76201" h="190501">
                <a:moveTo>
                  <a:pt x="76200" y="0"/>
                </a:moveTo>
                <a:lnTo>
                  <a:pt x="7620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53340" y="45720"/>
                </a:lnTo>
                <a:lnTo>
                  <a:pt x="45720" y="60960"/>
                </a:lnTo>
                <a:lnTo>
                  <a:pt x="38100" y="68580"/>
                </a:lnTo>
                <a:lnTo>
                  <a:pt x="30480" y="76200"/>
                </a:lnTo>
                <a:lnTo>
                  <a:pt x="30480" y="91440"/>
                </a:lnTo>
                <a:lnTo>
                  <a:pt x="22860" y="99060"/>
                </a:lnTo>
                <a:lnTo>
                  <a:pt x="2286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0" name="Freeform 6209"/>
          <p:cNvSpPr/>
          <p:nvPr/>
        </p:nvSpPr>
        <p:spPr>
          <a:xfrm>
            <a:off x="2385060" y="4511040"/>
            <a:ext cx="106681" cy="114301"/>
          </a:xfrm>
          <a:custGeom>
            <a:avLst/>
            <a:gdLst/>
            <a:ahLst/>
            <a:cxnLst/>
            <a:rect l="0" t="0" r="0" b="0"/>
            <a:pathLst>
              <a:path w="106681" h="11430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22860" y="7620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06680"/>
                </a:lnTo>
                <a:lnTo>
                  <a:pt x="38100" y="106680"/>
                </a:lnTo>
                <a:lnTo>
                  <a:pt x="60960" y="106680"/>
                </a:lnTo>
                <a:lnTo>
                  <a:pt x="76200" y="99060"/>
                </a:lnTo>
                <a:lnTo>
                  <a:pt x="106680" y="91440"/>
                </a:lnTo>
                <a:lnTo>
                  <a:pt x="10668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1" name="Freeform 6210"/>
          <p:cNvSpPr/>
          <p:nvPr/>
        </p:nvSpPr>
        <p:spPr>
          <a:xfrm>
            <a:off x="2453640" y="4488180"/>
            <a:ext cx="106681" cy="220981"/>
          </a:xfrm>
          <a:custGeom>
            <a:avLst/>
            <a:gdLst/>
            <a:ahLst/>
            <a:cxnLst/>
            <a:rect l="0" t="0" r="0" b="0"/>
            <a:pathLst>
              <a:path w="106681" h="220981">
                <a:moveTo>
                  <a:pt x="106680" y="0"/>
                </a:moveTo>
                <a:lnTo>
                  <a:pt x="99060" y="0"/>
                </a:lnTo>
                <a:lnTo>
                  <a:pt x="9906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83820" y="22860"/>
                </a:lnTo>
                <a:lnTo>
                  <a:pt x="83820" y="38100"/>
                </a:lnTo>
                <a:lnTo>
                  <a:pt x="76200" y="45720"/>
                </a:lnTo>
                <a:lnTo>
                  <a:pt x="76200" y="53340"/>
                </a:lnTo>
                <a:lnTo>
                  <a:pt x="68580" y="68580"/>
                </a:lnTo>
                <a:lnTo>
                  <a:pt x="60960" y="83820"/>
                </a:lnTo>
                <a:lnTo>
                  <a:pt x="60960" y="99060"/>
                </a:lnTo>
                <a:lnTo>
                  <a:pt x="53340" y="114300"/>
                </a:lnTo>
                <a:lnTo>
                  <a:pt x="45720" y="129540"/>
                </a:lnTo>
                <a:lnTo>
                  <a:pt x="38100" y="152400"/>
                </a:lnTo>
                <a:lnTo>
                  <a:pt x="30480" y="167640"/>
                </a:lnTo>
                <a:lnTo>
                  <a:pt x="22860" y="19050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2" name="Freeform 6211"/>
          <p:cNvSpPr/>
          <p:nvPr/>
        </p:nvSpPr>
        <p:spPr>
          <a:xfrm>
            <a:off x="3208020" y="449580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7620"/>
                </a:move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762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3" name="Freeform 6212"/>
          <p:cNvSpPr/>
          <p:nvPr/>
        </p:nvSpPr>
        <p:spPr>
          <a:xfrm>
            <a:off x="3246120" y="4556760"/>
            <a:ext cx="76201" cy="7621"/>
          </a:xfrm>
          <a:custGeom>
            <a:avLst/>
            <a:gdLst/>
            <a:ahLst/>
            <a:cxnLst/>
            <a:rect l="0" t="0" r="0" b="0"/>
            <a:pathLst>
              <a:path w="7620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7620"/>
                </a:lnTo>
                <a:lnTo>
                  <a:pt x="762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4" name="Freeform 6213"/>
          <p:cNvSpPr/>
          <p:nvPr/>
        </p:nvSpPr>
        <p:spPr>
          <a:xfrm>
            <a:off x="3505200" y="4251960"/>
            <a:ext cx="198121" cy="160021"/>
          </a:xfrm>
          <a:custGeom>
            <a:avLst/>
            <a:gdLst/>
            <a:ahLst/>
            <a:cxnLst/>
            <a:rect l="0" t="0" r="0" b="0"/>
            <a:pathLst>
              <a:path w="198121" h="160021">
                <a:moveTo>
                  <a:pt x="0" y="3810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44780" y="22860"/>
                </a:lnTo>
                <a:lnTo>
                  <a:pt x="137160" y="30480"/>
                </a:lnTo>
                <a:lnTo>
                  <a:pt x="121920" y="3048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45720"/>
                </a:lnTo>
                <a:lnTo>
                  <a:pt x="76200" y="4572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0960"/>
                </a:lnTo>
                <a:lnTo>
                  <a:pt x="68580" y="60960"/>
                </a:lnTo>
                <a:lnTo>
                  <a:pt x="68580" y="60960"/>
                </a:lnTo>
                <a:lnTo>
                  <a:pt x="76200" y="68580"/>
                </a:lnTo>
                <a:lnTo>
                  <a:pt x="91440" y="68580"/>
                </a:lnTo>
                <a:lnTo>
                  <a:pt x="106680" y="76200"/>
                </a:lnTo>
                <a:lnTo>
                  <a:pt x="121920" y="83820"/>
                </a:lnTo>
                <a:lnTo>
                  <a:pt x="137160" y="83820"/>
                </a:lnTo>
                <a:lnTo>
                  <a:pt x="152400" y="91440"/>
                </a:lnTo>
                <a:lnTo>
                  <a:pt x="167640" y="99060"/>
                </a:lnTo>
                <a:lnTo>
                  <a:pt x="175260" y="106680"/>
                </a:lnTo>
                <a:lnTo>
                  <a:pt x="190500" y="114300"/>
                </a:lnTo>
                <a:lnTo>
                  <a:pt x="190500" y="114300"/>
                </a:lnTo>
                <a:lnTo>
                  <a:pt x="198120" y="121920"/>
                </a:lnTo>
                <a:lnTo>
                  <a:pt x="198120" y="129540"/>
                </a:lnTo>
                <a:lnTo>
                  <a:pt x="190500" y="129540"/>
                </a:lnTo>
                <a:lnTo>
                  <a:pt x="182880" y="137160"/>
                </a:lnTo>
                <a:lnTo>
                  <a:pt x="175260" y="137160"/>
                </a:lnTo>
                <a:lnTo>
                  <a:pt x="167640" y="144780"/>
                </a:lnTo>
                <a:lnTo>
                  <a:pt x="152400" y="152400"/>
                </a:lnTo>
                <a:lnTo>
                  <a:pt x="137160" y="152400"/>
                </a:lnTo>
                <a:lnTo>
                  <a:pt x="121920" y="152400"/>
                </a:lnTo>
                <a:lnTo>
                  <a:pt x="106680" y="160020"/>
                </a:lnTo>
                <a:lnTo>
                  <a:pt x="91440" y="160020"/>
                </a:lnTo>
                <a:lnTo>
                  <a:pt x="76200" y="160020"/>
                </a:lnTo>
                <a:lnTo>
                  <a:pt x="68580" y="160020"/>
                </a:lnTo>
                <a:lnTo>
                  <a:pt x="60960" y="160020"/>
                </a:lnTo>
                <a:lnTo>
                  <a:pt x="53340" y="160020"/>
                </a:lnTo>
                <a:lnTo>
                  <a:pt x="53340" y="152400"/>
                </a:lnTo>
                <a:lnTo>
                  <a:pt x="53340" y="152400"/>
                </a:lnTo>
                <a:lnTo>
                  <a:pt x="53340" y="144780"/>
                </a:lnTo>
                <a:lnTo>
                  <a:pt x="60960" y="137160"/>
                </a:lnTo>
                <a:lnTo>
                  <a:pt x="6096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5" name="Freeform 6214"/>
          <p:cNvSpPr/>
          <p:nvPr/>
        </p:nvSpPr>
        <p:spPr>
          <a:xfrm>
            <a:off x="3810000" y="4251960"/>
            <a:ext cx="45721" cy="167641"/>
          </a:xfrm>
          <a:custGeom>
            <a:avLst/>
            <a:gdLst/>
            <a:ahLst/>
            <a:cxnLst/>
            <a:rect l="0" t="0" r="0" b="0"/>
            <a:pathLst>
              <a:path w="45721" h="167641">
                <a:moveTo>
                  <a:pt x="3810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52400"/>
                </a:lnTo>
                <a:lnTo>
                  <a:pt x="7620" y="152400"/>
                </a:lnTo>
                <a:lnTo>
                  <a:pt x="7620" y="160020"/>
                </a:lnTo>
                <a:lnTo>
                  <a:pt x="15240" y="160020"/>
                </a:lnTo>
                <a:lnTo>
                  <a:pt x="15240" y="167640"/>
                </a:lnTo>
                <a:lnTo>
                  <a:pt x="1524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6" name="Freeform 6215"/>
          <p:cNvSpPr/>
          <p:nvPr/>
        </p:nvSpPr>
        <p:spPr>
          <a:xfrm>
            <a:off x="3909060" y="4251960"/>
            <a:ext cx="30481" cy="167641"/>
          </a:xfrm>
          <a:custGeom>
            <a:avLst/>
            <a:gdLst/>
            <a:ahLst/>
            <a:cxnLst/>
            <a:rect l="0" t="0" r="0" b="0"/>
            <a:pathLst>
              <a:path w="30481" h="16764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83820"/>
                </a:lnTo>
                <a:lnTo>
                  <a:pt x="30480" y="99060"/>
                </a:lnTo>
                <a:lnTo>
                  <a:pt x="22860" y="106680"/>
                </a:lnTo>
                <a:lnTo>
                  <a:pt x="22860" y="121920"/>
                </a:lnTo>
                <a:lnTo>
                  <a:pt x="22860" y="129540"/>
                </a:lnTo>
                <a:lnTo>
                  <a:pt x="15240" y="144780"/>
                </a:lnTo>
                <a:lnTo>
                  <a:pt x="15240" y="152400"/>
                </a:lnTo>
                <a:lnTo>
                  <a:pt x="15240" y="152400"/>
                </a:lnTo>
                <a:lnTo>
                  <a:pt x="7620" y="16002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7" name="Freeform 6216"/>
          <p:cNvSpPr/>
          <p:nvPr/>
        </p:nvSpPr>
        <p:spPr>
          <a:xfrm>
            <a:off x="3817620" y="4221480"/>
            <a:ext cx="281941" cy="91441"/>
          </a:xfrm>
          <a:custGeom>
            <a:avLst/>
            <a:gdLst/>
            <a:ahLst/>
            <a:cxnLst/>
            <a:rect l="0" t="0" r="0" b="0"/>
            <a:pathLst>
              <a:path w="281941" h="91441">
                <a:moveTo>
                  <a:pt x="0" y="53340"/>
                </a:moveTo>
                <a:lnTo>
                  <a:pt x="0" y="53340"/>
                </a:lnTo>
                <a:lnTo>
                  <a:pt x="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1524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37160" y="3048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52400" y="45720"/>
                </a:lnTo>
                <a:lnTo>
                  <a:pt x="167640" y="53340"/>
                </a:lnTo>
                <a:lnTo>
                  <a:pt x="175260" y="60960"/>
                </a:lnTo>
                <a:lnTo>
                  <a:pt x="182880" y="68580"/>
                </a:lnTo>
                <a:lnTo>
                  <a:pt x="190500" y="76200"/>
                </a:lnTo>
                <a:lnTo>
                  <a:pt x="205740" y="76200"/>
                </a:lnTo>
                <a:lnTo>
                  <a:pt x="213360" y="83820"/>
                </a:lnTo>
                <a:lnTo>
                  <a:pt x="228600" y="83820"/>
                </a:lnTo>
                <a:lnTo>
                  <a:pt x="236220" y="91440"/>
                </a:lnTo>
                <a:lnTo>
                  <a:pt x="251460" y="91440"/>
                </a:lnTo>
                <a:lnTo>
                  <a:pt x="259080" y="91440"/>
                </a:lnTo>
                <a:lnTo>
                  <a:pt x="281940" y="91440"/>
                </a:lnTo>
                <a:lnTo>
                  <a:pt x="28194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8" name="Freeform 6217"/>
          <p:cNvSpPr/>
          <p:nvPr/>
        </p:nvSpPr>
        <p:spPr>
          <a:xfrm>
            <a:off x="3566160" y="4442460"/>
            <a:ext cx="464821" cy="30481"/>
          </a:xfrm>
          <a:custGeom>
            <a:avLst/>
            <a:gdLst/>
            <a:ahLst/>
            <a:cxnLst/>
            <a:rect l="0" t="0" r="0" b="0"/>
            <a:pathLst>
              <a:path w="464821" h="30481">
                <a:moveTo>
                  <a:pt x="0" y="30480"/>
                </a:moveTo>
                <a:lnTo>
                  <a:pt x="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2286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76200" y="15240"/>
                </a:lnTo>
                <a:lnTo>
                  <a:pt x="99060" y="15240"/>
                </a:lnTo>
                <a:lnTo>
                  <a:pt x="129540" y="15240"/>
                </a:lnTo>
                <a:lnTo>
                  <a:pt x="160020" y="15240"/>
                </a:lnTo>
                <a:lnTo>
                  <a:pt x="198120" y="7620"/>
                </a:lnTo>
                <a:lnTo>
                  <a:pt x="228600" y="7620"/>
                </a:lnTo>
                <a:lnTo>
                  <a:pt x="266700" y="7620"/>
                </a:lnTo>
                <a:lnTo>
                  <a:pt x="297180" y="7620"/>
                </a:lnTo>
                <a:lnTo>
                  <a:pt x="335280" y="7620"/>
                </a:lnTo>
                <a:lnTo>
                  <a:pt x="365760" y="7620"/>
                </a:lnTo>
                <a:lnTo>
                  <a:pt x="396240" y="0"/>
                </a:lnTo>
                <a:lnTo>
                  <a:pt x="426720" y="0"/>
                </a:lnTo>
                <a:lnTo>
                  <a:pt x="464820" y="0"/>
                </a:lnTo>
                <a:lnTo>
                  <a:pt x="4648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9" name="Freeform 6218"/>
          <p:cNvSpPr/>
          <p:nvPr/>
        </p:nvSpPr>
        <p:spPr>
          <a:xfrm>
            <a:off x="3604260" y="4541520"/>
            <a:ext cx="76201" cy="137161"/>
          </a:xfrm>
          <a:custGeom>
            <a:avLst/>
            <a:gdLst/>
            <a:ahLst/>
            <a:cxnLst/>
            <a:rect l="0" t="0" r="0" b="0"/>
            <a:pathLst>
              <a:path w="76201" h="13716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60960"/>
                </a:lnTo>
                <a:lnTo>
                  <a:pt x="38100" y="68580"/>
                </a:lnTo>
                <a:lnTo>
                  <a:pt x="30480" y="76200"/>
                </a:lnTo>
                <a:lnTo>
                  <a:pt x="22860" y="83820"/>
                </a:lnTo>
                <a:lnTo>
                  <a:pt x="15240" y="99060"/>
                </a:lnTo>
                <a:lnTo>
                  <a:pt x="1524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0" name="Freeform 6219"/>
          <p:cNvSpPr/>
          <p:nvPr/>
        </p:nvSpPr>
        <p:spPr>
          <a:xfrm>
            <a:off x="3726180" y="4488180"/>
            <a:ext cx="114301" cy="99061"/>
          </a:xfrm>
          <a:custGeom>
            <a:avLst/>
            <a:gdLst/>
            <a:ahLst/>
            <a:cxnLst/>
            <a:rect l="0" t="0" r="0" b="0"/>
            <a:pathLst>
              <a:path w="114301" h="9906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91440"/>
                </a:lnTo>
                <a:lnTo>
                  <a:pt x="22860" y="91440"/>
                </a:lnTo>
                <a:lnTo>
                  <a:pt x="38100" y="83820"/>
                </a:lnTo>
                <a:lnTo>
                  <a:pt x="45720" y="83820"/>
                </a:lnTo>
                <a:lnTo>
                  <a:pt x="60960" y="76200"/>
                </a:lnTo>
                <a:lnTo>
                  <a:pt x="76200" y="76200"/>
                </a:lnTo>
                <a:lnTo>
                  <a:pt x="91440" y="76200"/>
                </a:lnTo>
                <a:lnTo>
                  <a:pt x="114300" y="68580"/>
                </a:lnTo>
                <a:lnTo>
                  <a:pt x="11430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1" name="Freeform 6220"/>
          <p:cNvSpPr/>
          <p:nvPr/>
        </p:nvSpPr>
        <p:spPr>
          <a:xfrm>
            <a:off x="3810000" y="4503420"/>
            <a:ext cx="53341" cy="190501"/>
          </a:xfrm>
          <a:custGeom>
            <a:avLst/>
            <a:gdLst/>
            <a:ahLst/>
            <a:cxnLst/>
            <a:rect l="0" t="0" r="0" b="0"/>
            <a:pathLst>
              <a:path w="53341" h="190501">
                <a:moveTo>
                  <a:pt x="53340" y="0"/>
                </a:move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83820"/>
                </a:lnTo>
                <a:lnTo>
                  <a:pt x="22860" y="9144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9540"/>
                </a:lnTo>
                <a:lnTo>
                  <a:pt x="7620" y="137160"/>
                </a:lnTo>
                <a:lnTo>
                  <a:pt x="7620" y="15240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2" name="Freeform 6221"/>
          <p:cNvSpPr/>
          <p:nvPr/>
        </p:nvSpPr>
        <p:spPr>
          <a:xfrm>
            <a:off x="3886200" y="4503420"/>
            <a:ext cx="83821" cy="114301"/>
          </a:xfrm>
          <a:custGeom>
            <a:avLst/>
            <a:gdLst/>
            <a:ahLst/>
            <a:cxnLst/>
            <a:rect l="0" t="0" r="0" b="0"/>
            <a:pathLst>
              <a:path w="83821" h="114301">
                <a:moveTo>
                  <a:pt x="45720" y="7620"/>
                </a:moveTo>
                <a:lnTo>
                  <a:pt x="45720" y="7620"/>
                </a:lnTo>
                <a:lnTo>
                  <a:pt x="45720" y="762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0480" y="114300"/>
                </a:lnTo>
                <a:lnTo>
                  <a:pt x="38100" y="114300"/>
                </a:lnTo>
                <a:lnTo>
                  <a:pt x="53340" y="106680"/>
                </a:lnTo>
                <a:lnTo>
                  <a:pt x="68580" y="106680"/>
                </a:lnTo>
                <a:lnTo>
                  <a:pt x="83820" y="106680"/>
                </a:lnTo>
                <a:lnTo>
                  <a:pt x="8382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3" name="Freeform 6222"/>
          <p:cNvSpPr/>
          <p:nvPr/>
        </p:nvSpPr>
        <p:spPr>
          <a:xfrm>
            <a:off x="4023360" y="4503420"/>
            <a:ext cx="15241" cy="205741"/>
          </a:xfrm>
          <a:custGeom>
            <a:avLst/>
            <a:gdLst/>
            <a:ahLst/>
            <a:cxnLst/>
            <a:rect l="0" t="0" r="0" b="0"/>
            <a:pathLst>
              <a:path w="15241" h="20574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4" name="Freeform 6223"/>
          <p:cNvSpPr/>
          <p:nvPr/>
        </p:nvSpPr>
        <p:spPr>
          <a:xfrm>
            <a:off x="4229100" y="447294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762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7620"/>
                </a:lnTo>
                <a:lnTo>
                  <a:pt x="99060" y="7620"/>
                </a:lnTo>
                <a:lnTo>
                  <a:pt x="990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5" name="Freeform 6224"/>
          <p:cNvSpPr/>
          <p:nvPr/>
        </p:nvSpPr>
        <p:spPr>
          <a:xfrm>
            <a:off x="4236720" y="4549140"/>
            <a:ext cx="99061" cy="22861"/>
          </a:xfrm>
          <a:custGeom>
            <a:avLst/>
            <a:gdLst/>
            <a:ahLst/>
            <a:cxnLst/>
            <a:rect l="0" t="0" r="0" b="0"/>
            <a:pathLst>
              <a:path w="99061" h="22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9060" y="22860"/>
                </a:lnTo>
                <a:lnTo>
                  <a:pt x="9906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6" name="Freeform 6225"/>
          <p:cNvSpPr/>
          <p:nvPr/>
        </p:nvSpPr>
        <p:spPr>
          <a:xfrm>
            <a:off x="4495800" y="4366260"/>
            <a:ext cx="182881" cy="251461"/>
          </a:xfrm>
          <a:custGeom>
            <a:avLst/>
            <a:gdLst/>
            <a:ahLst/>
            <a:cxnLst/>
            <a:rect l="0" t="0" r="0" b="0"/>
            <a:pathLst>
              <a:path w="182881" h="25146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8100" y="68580"/>
                </a:lnTo>
                <a:lnTo>
                  <a:pt x="30480" y="7620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7620" y="198120"/>
                </a:lnTo>
                <a:lnTo>
                  <a:pt x="7620" y="205740"/>
                </a:lnTo>
                <a:lnTo>
                  <a:pt x="15240" y="220980"/>
                </a:lnTo>
                <a:lnTo>
                  <a:pt x="22860" y="228600"/>
                </a:lnTo>
                <a:lnTo>
                  <a:pt x="30480" y="236220"/>
                </a:lnTo>
                <a:lnTo>
                  <a:pt x="45720" y="243840"/>
                </a:lnTo>
                <a:lnTo>
                  <a:pt x="53340" y="251460"/>
                </a:lnTo>
                <a:lnTo>
                  <a:pt x="76200" y="251460"/>
                </a:lnTo>
                <a:lnTo>
                  <a:pt x="83820" y="251460"/>
                </a:lnTo>
                <a:lnTo>
                  <a:pt x="99060" y="243840"/>
                </a:lnTo>
                <a:lnTo>
                  <a:pt x="114300" y="236220"/>
                </a:lnTo>
                <a:lnTo>
                  <a:pt x="129540" y="236220"/>
                </a:lnTo>
                <a:lnTo>
                  <a:pt x="137160" y="220980"/>
                </a:lnTo>
                <a:lnTo>
                  <a:pt x="144780" y="213360"/>
                </a:lnTo>
                <a:lnTo>
                  <a:pt x="152400" y="205740"/>
                </a:lnTo>
                <a:lnTo>
                  <a:pt x="152400" y="190500"/>
                </a:lnTo>
                <a:lnTo>
                  <a:pt x="160020" y="182880"/>
                </a:lnTo>
                <a:lnTo>
                  <a:pt x="160020" y="175260"/>
                </a:lnTo>
                <a:lnTo>
                  <a:pt x="160020" y="160020"/>
                </a:lnTo>
                <a:lnTo>
                  <a:pt x="152400" y="152400"/>
                </a:lnTo>
                <a:lnTo>
                  <a:pt x="152400" y="152400"/>
                </a:lnTo>
                <a:lnTo>
                  <a:pt x="144780" y="144780"/>
                </a:lnTo>
                <a:lnTo>
                  <a:pt x="137160" y="144780"/>
                </a:lnTo>
                <a:lnTo>
                  <a:pt x="129540" y="144780"/>
                </a:lnTo>
                <a:lnTo>
                  <a:pt x="129540" y="144780"/>
                </a:lnTo>
                <a:lnTo>
                  <a:pt x="121920" y="144780"/>
                </a:lnTo>
                <a:lnTo>
                  <a:pt x="114300" y="144780"/>
                </a:lnTo>
                <a:lnTo>
                  <a:pt x="106680" y="152400"/>
                </a:lnTo>
                <a:lnTo>
                  <a:pt x="106680" y="160020"/>
                </a:lnTo>
                <a:lnTo>
                  <a:pt x="99060" y="167640"/>
                </a:lnTo>
                <a:lnTo>
                  <a:pt x="99060" y="175260"/>
                </a:lnTo>
                <a:lnTo>
                  <a:pt x="99060" y="182880"/>
                </a:lnTo>
                <a:lnTo>
                  <a:pt x="99060" y="198120"/>
                </a:lnTo>
                <a:lnTo>
                  <a:pt x="106680" y="205740"/>
                </a:lnTo>
                <a:lnTo>
                  <a:pt x="106680" y="213360"/>
                </a:lnTo>
                <a:lnTo>
                  <a:pt x="114300" y="220980"/>
                </a:lnTo>
                <a:lnTo>
                  <a:pt x="121920" y="228600"/>
                </a:lnTo>
                <a:lnTo>
                  <a:pt x="129540" y="236220"/>
                </a:lnTo>
                <a:lnTo>
                  <a:pt x="137160" y="236220"/>
                </a:lnTo>
                <a:lnTo>
                  <a:pt x="144780" y="243840"/>
                </a:lnTo>
                <a:lnTo>
                  <a:pt x="152400" y="243840"/>
                </a:lnTo>
                <a:lnTo>
                  <a:pt x="160020" y="236220"/>
                </a:lnTo>
                <a:lnTo>
                  <a:pt x="182880" y="236220"/>
                </a:lnTo>
                <a:lnTo>
                  <a:pt x="18288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7" name="Freeform 6226"/>
          <p:cNvSpPr/>
          <p:nvPr/>
        </p:nvSpPr>
        <p:spPr>
          <a:xfrm>
            <a:off x="4770120" y="4511040"/>
            <a:ext cx="15241" cy="22861"/>
          </a:xfrm>
          <a:custGeom>
            <a:avLst/>
            <a:gdLst/>
            <a:ahLst/>
            <a:cxnLst/>
            <a:rect l="0" t="0" r="0" b="0"/>
            <a:pathLst>
              <a:path w="15241" h="2286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9" name="Freeform 6228"/>
          <p:cNvSpPr/>
          <p:nvPr/>
        </p:nvSpPr>
        <p:spPr>
          <a:xfrm>
            <a:off x="5044440" y="4251960"/>
            <a:ext cx="175261" cy="114301"/>
          </a:xfrm>
          <a:custGeom>
            <a:avLst/>
            <a:gdLst/>
            <a:ahLst/>
            <a:cxnLst/>
            <a:rect l="0" t="0" r="0" b="0"/>
            <a:pathLst>
              <a:path w="175261" h="114301">
                <a:moveTo>
                  <a:pt x="167640" y="7620"/>
                </a:moveTo>
                <a:lnTo>
                  <a:pt x="167640" y="762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67640" y="7620"/>
                </a:lnTo>
                <a:lnTo>
                  <a:pt x="160020" y="7620"/>
                </a:lnTo>
                <a:lnTo>
                  <a:pt x="152400" y="7620"/>
                </a:lnTo>
                <a:lnTo>
                  <a:pt x="144780" y="15240"/>
                </a:lnTo>
                <a:lnTo>
                  <a:pt x="129540" y="15240"/>
                </a:lnTo>
                <a:lnTo>
                  <a:pt x="121920" y="22860"/>
                </a:lnTo>
                <a:lnTo>
                  <a:pt x="106680" y="30480"/>
                </a:lnTo>
                <a:lnTo>
                  <a:pt x="91440" y="30480"/>
                </a:lnTo>
                <a:lnTo>
                  <a:pt x="76200" y="38100"/>
                </a:lnTo>
                <a:lnTo>
                  <a:pt x="5334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8100" y="114300"/>
                </a:lnTo>
                <a:lnTo>
                  <a:pt x="53340" y="114300"/>
                </a:lnTo>
                <a:lnTo>
                  <a:pt x="68580" y="114300"/>
                </a:lnTo>
                <a:lnTo>
                  <a:pt x="83820" y="114300"/>
                </a:lnTo>
                <a:lnTo>
                  <a:pt x="91440" y="106680"/>
                </a:lnTo>
                <a:lnTo>
                  <a:pt x="106680" y="99060"/>
                </a:lnTo>
                <a:lnTo>
                  <a:pt x="121920" y="91440"/>
                </a:lnTo>
                <a:lnTo>
                  <a:pt x="129540" y="83820"/>
                </a:lnTo>
                <a:lnTo>
                  <a:pt x="137160" y="68580"/>
                </a:lnTo>
                <a:lnTo>
                  <a:pt x="144780" y="60960"/>
                </a:lnTo>
                <a:lnTo>
                  <a:pt x="144780" y="53340"/>
                </a:lnTo>
                <a:lnTo>
                  <a:pt x="152400" y="45720"/>
                </a:lnTo>
                <a:lnTo>
                  <a:pt x="152400" y="30480"/>
                </a:lnTo>
                <a:lnTo>
                  <a:pt x="152400" y="30480"/>
                </a:lnTo>
                <a:lnTo>
                  <a:pt x="144780" y="22860"/>
                </a:lnTo>
                <a:lnTo>
                  <a:pt x="144780" y="15240"/>
                </a:lnTo>
                <a:lnTo>
                  <a:pt x="14478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14300" y="30480"/>
                </a:lnTo>
                <a:lnTo>
                  <a:pt x="11430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0" name="Freeform 6229"/>
          <p:cNvSpPr/>
          <p:nvPr/>
        </p:nvSpPr>
        <p:spPr>
          <a:xfrm>
            <a:off x="5120640" y="4274820"/>
            <a:ext cx="190501" cy="304801"/>
          </a:xfrm>
          <a:custGeom>
            <a:avLst/>
            <a:gdLst/>
            <a:ahLst/>
            <a:cxnLst/>
            <a:rect l="0" t="0" r="0" b="0"/>
            <a:pathLst>
              <a:path w="190501" h="304801">
                <a:moveTo>
                  <a:pt x="190500" y="0"/>
                </a:moveTo>
                <a:lnTo>
                  <a:pt x="190500" y="0"/>
                </a:lnTo>
                <a:lnTo>
                  <a:pt x="190500" y="7620"/>
                </a:lnTo>
                <a:lnTo>
                  <a:pt x="190500" y="7620"/>
                </a:lnTo>
                <a:lnTo>
                  <a:pt x="190500" y="7620"/>
                </a:lnTo>
                <a:lnTo>
                  <a:pt x="190500" y="15240"/>
                </a:lnTo>
                <a:lnTo>
                  <a:pt x="182880" y="22860"/>
                </a:lnTo>
                <a:lnTo>
                  <a:pt x="175260" y="2286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52400" y="60960"/>
                </a:lnTo>
                <a:lnTo>
                  <a:pt x="137160" y="68580"/>
                </a:lnTo>
                <a:lnTo>
                  <a:pt x="129540" y="83820"/>
                </a:lnTo>
                <a:lnTo>
                  <a:pt x="114300" y="99060"/>
                </a:lnTo>
                <a:lnTo>
                  <a:pt x="106680" y="121920"/>
                </a:lnTo>
                <a:lnTo>
                  <a:pt x="99060" y="137160"/>
                </a:lnTo>
                <a:lnTo>
                  <a:pt x="83820" y="152400"/>
                </a:lnTo>
                <a:lnTo>
                  <a:pt x="76200" y="167640"/>
                </a:lnTo>
                <a:lnTo>
                  <a:pt x="68580" y="182880"/>
                </a:lnTo>
                <a:lnTo>
                  <a:pt x="53340" y="198120"/>
                </a:lnTo>
                <a:lnTo>
                  <a:pt x="45720" y="220980"/>
                </a:lnTo>
                <a:lnTo>
                  <a:pt x="38100" y="236220"/>
                </a:lnTo>
                <a:lnTo>
                  <a:pt x="30480" y="243840"/>
                </a:lnTo>
                <a:lnTo>
                  <a:pt x="22860" y="259080"/>
                </a:lnTo>
                <a:lnTo>
                  <a:pt x="15240" y="266700"/>
                </a:lnTo>
                <a:lnTo>
                  <a:pt x="7620" y="281940"/>
                </a:lnTo>
                <a:lnTo>
                  <a:pt x="7620" y="289560"/>
                </a:lnTo>
                <a:lnTo>
                  <a:pt x="0" y="297180"/>
                </a:lnTo>
                <a:lnTo>
                  <a:pt x="0" y="297180"/>
                </a:lnTo>
                <a:lnTo>
                  <a:pt x="0" y="304800"/>
                </a:lnTo>
                <a:lnTo>
                  <a:pt x="0" y="304800"/>
                </a:lnTo>
                <a:lnTo>
                  <a:pt x="0" y="304800"/>
                </a:lnTo>
                <a:lnTo>
                  <a:pt x="0" y="3048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1" name="Freeform 6230"/>
          <p:cNvSpPr/>
          <p:nvPr/>
        </p:nvSpPr>
        <p:spPr>
          <a:xfrm>
            <a:off x="5273040" y="4472940"/>
            <a:ext cx="121921" cy="106681"/>
          </a:xfrm>
          <a:custGeom>
            <a:avLst/>
            <a:gdLst/>
            <a:ahLst/>
            <a:cxnLst/>
            <a:rect l="0" t="0" r="0" b="0"/>
            <a:pathLst>
              <a:path w="121921" h="10668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83820"/>
                </a:lnTo>
                <a:lnTo>
                  <a:pt x="30480" y="83820"/>
                </a:lnTo>
                <a:lnTo>
                  <a:pt x="30480" y="91440"/>
                </a:lnTo>
                <a:lnTo>
                  <a:pt x="38100" y="99060"/>
                </a:lnTo>
                <a:lnTo>
                  <a:pt x="45720" y="99060"/>
                </a:lnTo>
                <a:lnTo>
                  <a:pt x="53340" y="106680"/>
                </a:lnTo>
                <a:lnTo>
                  <a:pt x="60960" y="106680"/>
                </a:lnTo>
                <a:lnTo>
                  <a:pt x="76200" y="106680"/>
                </a:lnTo>
                <a:lnTo>
                  <a:pt x="83820" y="99060"/>
                </a:lnTo>
                <a:lnTo>
                  <a:pt x="91440" y="99060"/>
                </a:lnTo>
                <a:lnTo>
                  <a:pt x="106680" y="91440"/>
                </a:lnTo>
                <a:lnTo>
                  <a:pt x="106680" y="83820"/>
                </a:lnTo>
                <a:lnTo>
                  <a:pt x="114300" y="76200"/>
                </a:lnTo>
                <a:lnTo>
                  <a:pt x="121920" y="68580"/>
                </a:lnTo>
                <a:lnTo>
                  <a:pt x="121920" y="60960"/>
                </a:lnTo>
                <a:lnTo>
                  <a:pt x="121920" y="45720"/>
                </a:lnTo>
                <a:lnTo>
                  <a:pt x="121920" y="38100"/>
                </a:lnTo>
                <a:lnTo>
                  <a:pt x="121920" y="30480"/>
                </a:lnTo>
                <a:lnTo>
                  <a:pt x="114300" y="30480"/>
                </a:lnTo>
                <a:lnTo>
                  <a:pt x="106680" y="22860"/>
                </a:lnTo>
                <a:lnTo>
                  <a:pt x="99060" y="15240"/>
                </a:lnTo>
                <a:lnTo>
                  <a:pt x="91440" y="15240"/>
                </a:lnTo>
                <a:lnTo>
                  <a:pt x="83820" y="7620"/>
                </a:lnTo>
                <a:lnTo>
                  <a:pt x="68580" y="7620"/>
                </a:lnTo>
                <a:lnTo>
                  <a:pt x="6096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2" name="Freeform 6231"/>
          <p:cNvSpPr/>
          <p:nvPr/>
        </p:nvSpPr>
        <p:spPr>
          <a:xfrm>
            <a:off x="4815840" y="4381500"/>
            <a:ext cx="182881" cy="182881"/>
          </a:xfrm>
          <a:custGeom>
            <a:avLst/>
            <a:gdLst/>
            <a:ahLst/>
            <a:cxnLst/>
            <a:rect l="0" t="0" r="0" b="0"/>
            <a:pathLst>
              <a:path w="182881" h="18288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8100" y="83820"/>
                </a:lnTo>
                <a:lnTo>
                  <a:pt x="53340" y="83820"/>
                </a:lnTo>
                <a:lnTo>
                  <a:pt x="68580" y="83820"/>
                </a:lnTo>
                <a:lnTo>
                  <a:pt x="76200" y="91440"/>
                </a:lnTo>
                <a:lnTo>
                  <a:pt x="91440" y="91440"/>
                </a:lnTo>
                <a:lnTo>
                  <a:pt x="106680" y="99060"/>
                </a:lnTo>
                <a:lnTo>
                  <a:pt x="121920" y="106680"/>
                </a:lnTo>
                <a:lnTo>
                  <a:pt x="129540" y="106680"/>
                </a:lnTo>
                <a:lnTo>
                  <a:pt x="144780" y="114300"/>
                </a:lnTo>
                <a:lnTo>
                  <a:pt x="160020" y="121920"/>
                </a:lnTo>
                <a:lnTo>
                  <a:pt x="167640" y="121920"/>
                </a:lnTo>
                <a:lnTo>
                  <a:pt x="167640" y="129540"/>
                </a:lnTo>
                <a:lnTo>
                  <a:pt x="175260" y="137160"/>
                </a:lnTo>
                <a:lnTo>
                  <a:pt x="182880" y="137160"/>
                </a:lnTo>
                <a:lnTo>
                  <a:pt x="182880" y="144780"/>
                </a:lnTo>
                <a:lnTo>
                  <a:pt x="182880" y="152400"/>
                </a:lnTo>
                <a:lnTo>
                  <a:pt x="182880" y="152400"/>
                </a:lnTo>
                <a:lnTo>
                  <a:pt x="175260" y="160020"/>
                </a:lnTo>
                <a:lnTo>
                  <a:pt x="175260" y="167640"/>
                </a:lnTo>
                <a:lnTo>
                  <a:pt x="167640" y="175260"/>
                </a:lnTo>
                <a:lnTo>
                  <a:pt x="160020" y="175260"/>
                </a:lnTo>
                <a:lnTo>
                  <a:pt x="152400" y="175260"/>
                </a:lnTo>
                <a:lnTo>
                  <a:pt x="137160" y="182880"/>
                </a:lnTo>
                <a:lnTo>
                  <a:pt x="121920" y="182880"/>
                </a:lnTo>
                <a:lnTo>
                  <a:pt x="106680" y="182880"/>
                </a:lnTo>
                <a:lnTo>
                  <a:pt x="91440" y="182880"/>
                </a:lnTo>
                <a:lnTo>
                  <a:pt x="76200" y="175260"/>
                </a:lnTo>
                <a:lnTo>
                  <a:pt x="53340" y="175260"/>
                </a:lnTo>
                <a:lnTo>
                  <a:pt x="5334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3" name="Freeform 6232"/>
          <p:cNvSpPr/>
          <p:nvPr/>
        </p:nvSpPr>
        <p:spPr>
          <a:xfrm>
            <a:off x="4853940" y="4373880"/>
            <a:ext cx="144781" cy="22861"/>
          </a:xfrm>
          <a:custGeom>
            <a:avLst/>
            <a:gdLst/>
            <a:ahLst/>
            <a:cxnLst/>
            <a:rect l="0" t="0" r="0" b="0"/>
            <a:pathLst>
              <a:path w="144781" h="22861">
                <a:moveTo>
                  <a:pt x="0" y="22860"/>
                </a:moveTo>
                <a:lnTo>
                  <a:pt x="762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6" name="Freeform 6235"/>
          <p:cNvSpPr/>
          <p:nvPr/>
        </p:nvSpPr>
        <p:spPr>
          <a:xfrm>
            <a:off x="1920240" y="5783580"/>
            <a:ext cx="160021" cy="220981"/>
          </a:xfrm>
          <a:custGeom>
            <a:avLst/>
            <a:gdLst/>
            <a:ahLst/>
            <a:cxnLst/>
            <a:rect l="0" t="0" r="0" b="0"/>
            <a:pathLst>
              <a:path w="160021" h="2209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762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22860"/>
                </a:lnTo>
                <a:lnTo>
                  <a:pt x="160020" y="22860"/>
                </a:lnTo>
                <a:lnTo>
                  <a:pt x="152400" y="22860"/>
                </a:lnTo>
                <a:lnTo>
                  <a:pt x="144780" y="30480"/>
                </a:lnTo>
                <a:lnTo>
                  <a:pt x="137160" y="30480"/>
                </a:lnTo>
                <a:lnTo>
                  <a:pt x="129540" y="30480"/>
                </a:lnTo>
                <a:lnTo>
                  <a:pt x="121920" y="38100"/>
                </a:lnTo>
                <a:lnTo>
                  <a:pt x="106680" y="38100"/>
                </a:lnTo>
                <a:lnTo>
                  <a:pt x="99060" y="45720"/>
                </a:lnTo>
                <a:lnTo>
                  <a:pt x="83820" y="45720"/>
                </a:lnTo>
                <a:lnTo>
                  <a:pt x="76200" y="53340"/>
                </a:lnTo>
                <a:lnTo>
                  <a:pt x="68580" y="60960"/>
                </a:lnTo>
                <a:lnTo>
                  <a:pt x="68580" y="60960"/>
                </a:lnTo>
                <a:lnTo>
                  <a:pt x="60960" y="68580"/>
                </a:lnTo>
                <a:lnTo>
                  <a:pt x="60960" y="76200"/>
                </a:lnTo>
                <a:lnTo>
                  <a:pt x="60960" y="83820"/>
                </a:lnTo>
                <a:lnTo>
                  <a:pt x="60960" y="91440"/>
                </a:lnTo>
                <a:lnTo>
                  <a:pt x="68580" y="91440"/>
                </a:lnTo>
                <a:lnTo>
                  <a:pt x="76200" y="99060"/>
                </a:lnTo>
                <a:lnTo>
                  <a:pt x="83820" y="106680"/>
                </a:lnTo>
                <a:lnTo>
                  <a:pt x="91440" y="114300"/>
                </a:lnTo>
                <a:lnTo>
                  <a:pt x="106680" y="121920"/>
                </a:lnTo>
                <a:lnTo>
                  <a:pt x="114300" y="129540"/>
                </a:lnTo>
                <a:lnTo>
                  <a:pt x="121920" y="137160"/>
                </a:lnTo>
                <a:lnTo>
                  <a:pt x="129540" y="144780"/>
                </a:lnTo>
                <a:lnTo>
                  <a:pt x="137160" y="152400"/>
                </a:lnTo>
                <a:lnTo>
                  <a:pt x="144780" y="160020"/>
                </a:lnTo>
                <a:lnTo>
                  <a:pt x="144780" y="167640"/>
                </a:lnTo>
                <a:lnTo>
                  <a:pt x="152400" y="175260"/>
                </a:lnTo>
                <a:lnTo>
                  <a:pt x="152400" y="175260"/>
                </a:lnTo>
                <a:lnTo>
                  <a:pt x="152400" y="182880"/>
                </a:lnTo>
                <a:lnTo>
                  <a:pt x="152400" y="190500"/>
                </a:lnTo>
                <a:lnTo>
                  <a:pt x="144780" y="190500"/>
                </a:lnTo>
                <a:lnTo>
                  <a:pt x="144780" y="198120"/>
                </a:lnTo>
                <a:lnTo>
                  <a:pt x="137160" y="205740"/>
                </a:lnTo>
                <a:lnTo>
                  <a:pt x="129540" y="205740"/>
                </a:lnTo>
                <a:lnTo>
                  <a:pt x="114300" y="213360"/>
                </a:lnTo>
                <a:lnTo>
                  <a:pt x="106680" y="213360"/>
                </a:lnTo>
                <a:lnTo>
                  <a:pt x="91440" y="213360"/>
                </a:lnTo>
                <a:lnTo>
                  <a:pt x="76200" y="213360"/>
                </a:lnTo>
                <a:lnTo>
                  <a:pt x="60960" y="220980"/>
                </a:lnTo>
                <a:lnTo>
                  <a:pt x="45720" y="220980"/>
                </a:lnTo>
                <a:lnTo>
                  <a:pt x="38100" y="213360"/>
                </a:lnTo>
                <a:lnTo>
                  <a:pt x="22860" y="213360"/>
                </a:lnTo>
                <a:lnTo>
                  <a:pt x="15240" y="205740"/>
                </a:lnTo>
                <a:lnTo>
                  <a:pt x="0" y="198120"/>
                </a:lnTo>
                <a:lnTo>
                  <a:pt x="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7" name="Freeform 6236"/>
          <p:cNvSpPr/>
          <p:nvPr/>
        </p:nvSpPr>
        <p:spPr>
          <a:xfrm>
            <a:off x="2141220" y="5722620"/>
            <a:ext cx="137161" cy="144781"/>
          </a:xfrm>
          <a:custGeom>
            <a:avLst/>
            <a:gdLst/>
            <a:ahLst/>
            <a:cxnLst/>
            <a:rect l="0" t="0" r="0" b="0"/>
            <a:pathLst>
              <a:path w="137161" h="144781">
                <a:moveTo>
                  <a:pt x="30480" y="30480"/>
                </a:moveTo>
                <a:lnTo>
                  <a:pt x="2286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37160" y="22860"/>
                </a:lnTo>
                <a:lnTo>
                  <a:pt x="137160" y="2286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1920" y="38100"/>
                </a:lnTo>
                <a:lnTo>
                  <a:pt x="114300" y="3810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53340"/>
                </a:lnTo>
                <a:lnTo>
                  <a:pt x="83820" y="53340"/>
                </a:lnTo>
                <a:lnTo>
                  <a:pt x="68580" y="60960"/>
                </a:lnTo>
                <a:lnTo>
                  <a:pt x="60960" y="68580"/>
                </a:lnTo>
                <a:lnTo>
                  <a:pt x="45720" y="76200"/>
                </a:lnTo>
                <a:lnTo>
                  <a:pt x="38100" y="83820"/>
                </a:lnTo>
                <a:lnTo>
                  <a:pt x="30480" y="9144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37160"/>
                </a:lnTo>
                <a:lnTo>
                  <a:pt x="15240" y="144780"/>
                </a:lnTo>
                <a:lnTo>
                  <a:pt x="30480" y="144780"/>
                </a:lnTo>
                <a:lnTo>
                  <a:pt x="38100" y="144780"/>
                </a:lnTo>
                <a:lnTo>
                  <a:pt x="53340" y="144780"/>
                </a:lnTo>
                <a:lnTo>
                  <a:pt x="68580" y="144780"/>
                </a:lnTo>
                <a:lnTo>
                  <a:pt x="83820" y="144780"/>
                </a:lnTo>
                <a:lnTo>
                  <a:pt x="106680" y="144780"/>
                </a:lnTo>
                <a:lnTo>
                  <a:pt x="10668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8" name="Freeform 6237"/>
          <p:cNvSpPr/>
          <p:nvPr/>
        </p:nvSpPr>
        <p:spPr>
          <a:xfrm>
            <a:off x="2385060" y="5753100"/>
            <a:ext cx="30481" cy="213361"/>
          </a:xfrm>
          <a:custGeom>
            <a:avLst/>
            <a:gdLst/>
            <a:ahLst/>
            <a:cxnLst/>
            <a:rect l="0" t="0" r="0" b="0"/>
            <a:pathLst>
              <a:path w="30481" h="21336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19812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9" name="Freeform 6238"/>
          <p:cNvSpPr/>
          <p:nvPr/>
        </p:nvSpPr>
        <p:spPr>
          <a:xfrm>
            <a:off x="2499360" y="5775960"/>
            <a:ext cx="38101" cy="220981"/>
          </a:xfrm>
          <a:custGeom>
            <a:avLst/>
            <a:gdLst/>
            <a:ahLst/>
            <a:cxnLst/>
            <a:rect l="0" t="0" r="0" b="0"/>
            <a:pathLst>
              <a:path w="38101" h="22098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2286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0" y="21336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0" name="Freeform 6239"/>
          <p:cNvSpPr/>
          <p:nvPr/>
        </p:nvSpPr>
        <p:spPr>
          <a:xfrm>
            <a:off x="2392680" y="5715000"/>
            <a:ext cx="281941" cy="106681"/>
          </a:xfrm>
          <a:custGeom>
            <a:avLst/>
            <a:gdLst/>
            <a:ahLst/>
            <a:cxnLst/>
            <a:rect l="0" t="0" r="0" b="0"/>
            <a:pathLst>
              <a:path w="281941" h="106681">
                <a:moveTo>
                  <a:pt x="0" y="3810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45720" y="3048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52400" y="45720"/>
                </a:lnTo>
                <a:lnTo>
                  <a:pt x="160020" y="60960"/>
                </a:lnTo>
                <a:lnTo>
                  <a:pt x="167640" y="68580"/>
                </a:lnTo>
                <a:lnTo>
                  <a:pt x="175260" y="76200"/>
                </a:lnTo>
                <a:lnTo>
                  <a:pt x="182880" y="83820"/>
                </a:lnTo>
                <a:lnTo>
                  <a:pt x="198120" y="91440"/>
                </a:lnTo>
                <a:lnTo>
                  <a:pt x="205740" y="99060"/>
                </a:lnTo>
                <a:lnTo>
                  <a:pt x="213360" y="99060"/>
                </a:lnTo>
                <a:lnTo>
                  <a:pt x="220980" y="99060"/>
                </a:lnTo>
                <a:lnTo>
                  <a:pt x="236220" y="106680"/>
                </a:lnTo>
                <a:lnTo>
                  <a:pt x="243840" y="106680"/>
                </a:lnTo>
                <a:lnTo>
                  <a:pt x="251460" y="106680"/>
                </a:lnTo>
                <a:lnTo>
                  <a:pt x="259080" y="106680"/>
                </a:lnTo>
                <a:lnTo>
                  <a:pt x="266700" y="99060"/>
                </a:lnTo>
                <a:lnTo>
                  <a:pt x="281940" y="99060"/>
                </a:lnTo>
                <a:lnTo>
                  <a:pt x="28194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1" name="Freeform 6240"/>
          <p:cNvSpPr/>
          <p:nvPr/>
        </p:nvSpPr>
        <p:spPr>
          <a:xfrm>
            <a:off x="2644140" y="5920740"/>
            <a:ext cx="129541" cy="7621"/>
          </a:xfrm>
          <a:custGeom>
            <a:avLst/>
            <a:gdLst/>
            <a:ahLst/>
            <a:cxnLst/>
            <a:rect l="0" t="0" r="0" b="0"/>
            <a:pathLst>
              <a:path w="12954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9060" y="0"/>
                </a:lnTo>
                <a:lnTo>
                  <a:pt x="10668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2" name="Freeform 6241"/>
          <p:cNvSpPr/>
          <p:nvPr/>
        </p:nvSpPr>
        <p:spPr>
          <a:xfrm>
            <a:off x="2872740" y="5829300"/>
            <a:ext cx="182881" cy="236221"/>
          </a:xfrm>
          <a:custGeom>
            <a:avLst/>
            <a:gdLst/>
            <a:ahLst/>
            <a:cxnLst/>
            <a:rect l="0" t="0" r="0" b="0"/>
            <a:pathLst>
              <a:path w="182881" h="23622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14300" y="60960"/>
                </a:lnTo>
                <a:lnTo>
                  <a:pt x="106680" y="68580"/>
                </a:lnTo>
                <a:lnTo>
                  <a:pt x="106680" y="76200"/>
                </a:lnTo>
                <a:lnTo>
                  <a:pt x="99060" y="83820"/>
                </a:lnTo>
                <a:lnTo>
                  <a:pt x="83820" y="99060"/>
                </a:lnTo>
                <a:lnTo>
                  <a:pt x="76200" y="106680"/>
                </a:lnTo>
                <a:lnTo>
                  <a:pt x="60960" y="121920"/>
                </a:lnTo>
                <a:lnTo>
                  <a:pt x="53340" y="129540"/>
                </a:lnTo>
                <a:lnTo>
                  <a:pt x="45720" y="137160"/>
                </a:lnTo>
                <a:lnTo>
                  <a:pt x="38100" y="152400"/>
                </a:lnTo>
                <a:lnTo>
                  <a:pt x="30480" y="160020"/>
                </a:lnTo>
                <a:lnTo>
                  <a:pt x="22860" y="175260"/>
                </a:lnTo>
                <a:lnTo>
                  <a:pt x="15240" y="182880"/>
                </a:lnTo>
                <a:lnTo>
                  <a:pt x="15240" y="190500"/>
                </a:lnTo>
                <a:lnTo>
                  <a:pt x="15240" y="205740"/>
                </a:lnTo>
                <a:lnTo>
                  <a:pt x="15240" y="213360"/>
                </a:lnTo>
                <a:lnTo>
                  <a:pt x="15240" y="220980"/>
                </a:lnTo>
                <a:lnTo>
                  <a:pt x="15240" y="228600"/>
                </a:lnTo>
                <a:lnTo>
                  <a:pt x="22860" y="228600"/>
                </a:lnTo>
                <a:lnTo>
                  <a:pt x="30480" y="236220"/>
                </a:lnTo>
                <a:lnTo>
                  <a:pt x="38100" y="236220"/>
                </a:lnTo>
                <a:lnTo>
                  <a:pt x="45720" y="236220"/>
                </a:lnTo>
                <a:lnTo>
                  <a:pt x="60960" y="236220"/>
                </a:lnTo>
                <a:lnTo>
                  <a:pt x="68580" y="236220"/>
                </a:lnTo>
                <a:lnTo>
                  <a:pt x="83820" y="236220"/>
                </a:lnTo>
                <a:lnTo>
                  <a:pt x="99060" y="228600"/>
                </a:lnTo>
                <a:lnTo>
                  <a:pt x="114300" y="228600"/>
                </a:lnTo>
                <a:lnTo>
                  <a:pt x="129540" y="220980"/>
                </a:lnTo>
                <a:lnTo>
                  <a:pt x="144780" y="213360"/>
                </a:lnTo>
                <a:lnTo>
                  <a:pt x="152400" y="205740"/>
                </a:lnTo>
                <a:lnTo>
                  <a:pt x="167640" y="198120"/>
                </a:lnTo>
                <a:lnTo>
                  <a:pt x="182880" y="190500"/>
                </a:lnTo>
                <a:lnTo>
                  <a:pt x="18288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3" name="Freeform 6242"/>
          <p:cNvSpPr/>
          <p:nvPr/>
        </p:nvSpPr>
        <p:spPr>
          <a:xfrm>
            <a:off x="3032760" y="5753100"/>
            <a:ext cx="106681" cy="99061"/>
          </a:xfrm>
          <a:custGeom>
            <a:avLst/>
            <a:gdLst/>
            <a:ahLst/>
            <a:cxnLst/>
            <a:rect l="0" t="0" r="0" b="0"/>
            <a:pathLst>
              <a:path w="106681" h="990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7620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99060" y="30480"/>
                </a:lnTo>
                <a:lnTo>
                  <a:pt x="99060" y="38100"/>
                </a:lnTo>
                <a:lnTo>
                  <a:pt x="99060" y="38100"/>
                </a:lnTo>
                <a:lnTo>
                  <a:pt x="91440" y="53340"/>
                </a:lnTo>
                <a:lnTo>
                  <a:pt x="9144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8580" y="83820"/>
                </a:lnTo>
                <a:lnTo>
                  <a:pt x="60960" y="83820"/>
                </a:lnTo>
                <a:lnTo>
                  <a:pt x="53340" y="91440"/>
                </a:lnTo>
                <a:lnTo>
                  <a:pt x="45720" y="91440"/>
                </a:lnTo>
                <a:lnTo>
                  <a:pt x="38100" y="91440"/>
                </a:lnTo>
                <a:lnTo>
                  <a:pt x="30480" y="99060"/>
                </a:lnTo>
                <a:lnTo>
                  <a:pt x="3048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30480" y="99060"/>
                </a:lnTo>
                <a:lnTo>
                  <a:pt x="30480" y="99060"/>
                </a:lnTo>
                <a:lnTo>
                  <a:pt x="45720" y="99060"/>
                </a:lnTo>
                <a:lnTo>
                  <a:pt x="53340" y="99060"/>
                </a:lnTo>
                <a:lnTo>
                  <a:pt x="60960" y="99060"/>
                </a:lnTo>
                <a:lnTo>
                  <a:pt x="76200" y="99060"/>
                </a:lnTo>
                <a:lnTo>
                  <a:pt x="91440" y="99060"/>
                </a:lnTo>
                <a:lnTo>
                  <a:pt x="106680" y="99060"/>
                </a:lnTo>
                <a:lnTo>
                  <a:pt x="10668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4" name="Freeform 6243"/>
          <p:cNvSpPr/>
          <p:nvPr/>
        </p:nvSpPr>
        <p:spPr>
          <a:xfrm>
            <a:off x="3276600" y="5806440"/>
            <a:ext cx="30481" cy="198121"/>
          </a:xfrm>
          <a:custGeom>
            <a:avLst/>
            <a:gdLst/>
            <a:ahLst/>
            <a:cxnLst/>
            <a:rect l="0" t="0" r="0" b="0"/>
            <a:pathLst>
              <a:path w="30481" h="198121">
                <a:moveTo>
                  <a:pt x="30480" y="0"/>
                </a:move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190500"/>
                </a:lnTo>
                <a:lnTo>
                  <a:pt x="15240" y="198120"/>
                </a:lnTo>
                <a:lnTo>
                  <a:pt x="1524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5" name="Freeform 6244"/>
          <p:cNvSpPr/>
          <p:nvPr/>
        </p:nvSpPr>
        <p:spPr>
          <a:xfrm>
            <a:off x="3398520" y="5798820"/>
            <a:ext cx="15241" cy="213361"/>
          </a:xfrm>
          <a:custGeom>
            <a:avLst/>
            <a:gdLst/>
            <a:ahLst/>
            <a:cxnLst/>
            <a:rect l="0" t="0" r="0" b="0"/>
            <a:pathLst>
              <a:path w="15241" h="2133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6" name="Freeform 6245"/>
          <p:cNvSpPr/>
          <p:nvPr/>
        </p:nvSpPr>
        <p:spPr>
          <a:xfrm>
            <a:off x="3307080" y="5791200"/>
            <a:ext cx="15241" cy="15241"/>
          </a:xfrm>
          <a:custGeom>
            <a:avLst/>
            <a:gdLst/>
            <a:ahLst/>
            <a:cxnLst/>
            <a:rect l="0" t="0" r="0" b="0"/>
            <a:pathLst>
              <a:path w="15241" h="15241">
                <a:moveTo>
                  <a:pt x="15240" y="15240"/>
                </a:move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7" name="Freeform 6246"/>
          <p:cNvSpPr/>
          <p:nvPr/>
        </p:nvSpPr>
        <p:spPr>
          <a:xfrm>
            <a:off x="3307080" y="5745480"/>
            <a:ext cx="220981" cy="121921"/>
          </a:xfrm>
          <a:custGeom>
            <a:avLst/>
            <a:gdLst/>
            <a:ahLst/>
            <a:cxnLst/>
            <a:rect l="0" t="0" r="0" b="0"/>
            <a:pathLst>
              <a:path w="220981" h="121921">
                <a:moveTo>
                  <a:pt x="0" y="5334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0" y="30480"/>
                </a:lnTo>
                <a:lnTo>
                  <a:pt x="38100" y="22860"/>
                </a:lnTo>
                <a:lnTo>
                  <a:pt x="53340" y="2286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9540" y="30480"/>
                </a:lnTo>
                <a:lnTo>
                  <a:pt x="129540" y="45720"/>
                </a:lnTo>
                <a:lnTo>
                  <a:pt x="137160" y="53340"/>
                </a:lnTo>
                <a:lnTo>
                  <a:pt x="144780" y="60960"/>
                </a:lnTo>
                <a:lnTo>
                  <a:pt x="152400" y="68580"/>
                </a:lnTo>
                <a:lnTo>
                  <a:pt x="160020" y="83820"/>
                </a:lnTo>
                <a:lnTo>
                  <a:pt x="167640" y="91440"/>
                </a:lnTo>
                <a:lnTo>
                  <a:pt x="182880" y="99060"/>
                </a:lnTo>
                <a:lnTo>
                  <a:pt x="190500" y="106680"/>
                </a:lnTo>
                <a:lnTo>
                  <a:pt x="205740" y="114300"/>
                </a:lnTo>
                <a:lnTo>
                  <a:pt x="220980" y="121920"/>
                </a:lnTo>
                <a:lnTo>
                  <a:pt x="22098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8" name="Freeform 6247"/>
          <p:cNvSpPr/>
          <p:nvPr/>
        </p:nvSpPr>
        <p:spPr>
          <a:xfrm>
            <a:off x="1988820" y="6141720"/>
            <a:ext cx="1386841" cy="99061"/>
          </a:xfrm>
          <a:custGeom>
            <a:avLst/>
            <a:gdLst/>
            <a:ahLst/>
            <a:cxnLst/>
            <a:rect l="0" t="0" r="0" b="0"/>
            <a:pathLst>
              <a:path w="1386841" h="99061">
                <a:moveTo>
                  <a:pt x="0" y="76200"/>
                </a:move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0480" y="83820"/>
                </a:lnTo>
                <a:lnTo>
                  <a:pt x="38100" y="83820"/>
                </a:lnTo>
                <a:lnTo>
                  <a:pt x="53340" y="83820"/>
                </a:lnTo>
                <a:lnTo>
                  <a:pt x="68580" y="91440"/>
                </a:lnTo>
                <a:lnTo>
                  <a:pt x="83820" y="91440"/>
                </a:lnTo>
                <a:lnTo>
                  <a:pt x="99060" y="91440"/>
                </a:lnTo>
                <a:lnTo>
                  <a:pt x="114300" y="91440"/>
                </a:lnTo>
                <a:lnTo>
                  <a:pt x="137160" y="91440"/>
                </a:lnTo>
                <a:lnTo>
                  <a:pt x="152400" y="99060"/>
                </a:lnTo>
                <a:lnTo>
                  <a:pt x="167640" y="99060"/>
                </a:lnTo>
                <a:lnTo>
                  <a:pt x="190500" y="99060"/>
                </a:lnTo>
                <a:lnTo>
                  <a:pt x="205740" y="99060"/>
                </a:lnTo>
                <a:lnTo>
                  <a:pt x="228600" y="99060"/>
                </a:lnTo>
                <a:lnTo>
                  <a:pt x="251460" y="99060"/>
                </a:lnTo>
                <a:lnTo>
                  <a:pt x="274320" y="99060"/>
                </a:lnTo>
                <a:lnTo>
                  <a:pt x="297180" y="99060"/>
                </a:lnTo>
                <a:lnTo>
                  <a:pt x="327660" y="91440"/>
                </a:lnTo>
                <a:lnTo>
                  <a:pt x="350520" y="91440"/>
                </a:lnTo>
                <a:lnTo>
                  <a:pt x="381000" y="91440"/>
                </a:lnTo>
                <a:lnTo>
                  <a:pt x="411480" y="83820"/>
                </a:lnTo>
                <a:lnTo>
                  <a:pt x="449580" y="83820"/>
                </a:lnTo>
                <a:lnTo>
                  <a:pt x="480060" y="76200"/>
                </a:lnTo>
                <a:lnTo>
                  <a:pt x="518160" y="76200"/>
                </a:lnTo>
                <a:lnTo>
                  <a:pt x="556260" y="76200"/>
                </a:lnTo>
                <a:lnTo>
                  <a:pt x="594360" y="68580"/>
                </a:lnTo>
                <a:lnTo>
                  <a:pt x="632460" y="68580"/>
                </a:lnTo>
                <a:lnTo>
                  <a:pt x="670560" y="60960"/>
                </a:lnTo>
                <a:lnTo>
                  <a:pt x="708660" y="60960"/>
                </a:lnTo>
                <a:lnTo>
                  <a:pt x="754380" y="53340"/>
                </a:lnTo>
                <a:lnTo>
                  <a:pt x="792480" y="53340"/>
                </a:lnTo>
                <a:lnTo>
                  <a:pt x="830580" y="53340"/>
                </a:lnTo>
                <a:lnTo>
                  <a:pt x="876300" y="45720"/>
                </a:lnTo>
                <a:lnTo>
                  <a:pt x="914400" y="45720"/>
                </a:lnTo>
                <a:lnTo>
                  <a:pt x="952500" y="45720"/>
                </a:lnTo>
                <a:lnTo>
                  <a:pt x="990600" y="45720"/>
                </a:lnTo>
                <a:lnTo>
                  <a:pt x="1028700" y="38100"/>
                </a:lnTo>
                <a:lnTo>
                  <a:pt x="1066800" y="38100"/>
                </a:lnTo>
                <a:lnTo>
                  <a:pt x="1097280" y="30480"/>
                </a:lnTo>
                <a:lnTo>
                  <a:pt x="1127760" y="30480"/>
                </a:lnTo>
                <a:lnTo>
                  <a:pt x="1158240" y="22860"/>
                </a:lnTo>
                <a:lnTo>
                  <a:pt x="1188720" y="22860"/>
                </a:lnTo>
                <a:lnTo>
                  <a:pt x="1219200" y="15240"/>
                </a:lnTo>
                <a:lnTo>
                  <a:pt x="1242060" y="15240"/>
                </a:lnTo>
                <a:lnTo>
                  <a:pt x="1264920" y="15240"/>
                </a:lnTo>
                <a:lnTo>
                  <a:pt x="1287780" y="7620"/>
                </a:lnTo>
                <a:lnTo>
                  <a:pt x="1310640" y="7620"/>
                </a:lnTo>
                <a:lnTo>
                  <a:pt x="1325880" y="7620"/>
                </a:lnTo>
                <a:lnTo>
                  <a:pt x="1341120" y="0"/>
                </a:lnTo>
                <a:lnTo>
                  <a:pt x="1356360" y="0"/>
                </a:lnTo>
                <a:lnTo>
                  <a:pt x="1363980" y="0"/>
                </a:lnTo>
                <a:lnTo>
                  <a:pt x="1371600" y="0"/>
                </a:lnTo>
                <a:lnTo>
                  <a:pt x="1386840" y="0"/>
                </a:lnTo>
                <a:lnTo>
                  <a:pt x="13868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9" name="Freeform 6248"/>
          <p:cNvSpPr/>
          <p:nvPr/>
        </p:nvSpPr>
        <p:spPr>
          <a:xfrm>
            <a:off x="2453640" y="6256020"/>
            <a:ext cx="106681" cy="220981"/>
          </a:xfrm>
          <a:custGeom>
            <a:avLst/>
            <a:gdLst/>
            <a:ahLst/>
            <a:cxnLst/>
            <a:rect l="0" t="0" r="0" b="0"/>
            <a:pathLst>
              <a:path w="106681" h="220981">
                <a:moveTo>
                  <a:pt x="106680" y="0"/>
                </a:moveTo>
                <a:lnTo>
                  <a:pt x="106680" y="0"/>
                </a:lnTo>
                <a:lnTo>
                  <a:pt x="106680" y="7620"/>
                </a:lnTo>
                <a:lnTo>
                  <a:pt x="99060" y="7620"/>
                </a:lnTo>
                <a:lnTo>
                  <a:pt x="99060" y="15240"/>
                </a:lnTo>
                <a:lnTo>
                  <a:pt x="99060" y="22860"/>
                </a:lnTo>
                <a:lnTo>
                  <a:pt x="91440" y="30480"/>
                </a:lnTo>
                <a:lnTo>
                  <a:pt x="91440" y="38100"/>
                </a:lnTo>
                <a:lnTo>
                  <a:pt x="91440" y="53340"/>
                </a:lnTo>
                <a:lnTo>
                  <a:pt x="83820" y="60960"/>
                </a:lnTo>
                <a:lnTo>
                  <a:pt x="76200" y="76200"/>
                </a:lnTo>
                <a:lnTo>
                  <a:pt x="68580" y="83820"/>
                </a:lnTo>
                <a:lnTo>
                  <a:pt x="60960" y="99060"/>
                </a:lnTo>
                <a:lnTo>
                  <a:pt x="53340" y="114300"/>
                </a:lnTo>
                <a:lnTo>
                  <a:pt x="45720" y="121920"/>
                </a:lnTo>
                <a:lnTo>
                  <a:pt x="38100" y="137160"/>
                </a:lnTo>
                <a:lnTo>
                  <a:pt x="30480" y="152400"/>
                </a:lnTo>
                <a:lnTo>
                  <a:pt x="22860" y="167640"/>
                </a:lnTo>
                <a:lnTo>
                  <a:pt x="15240" y="182880"/>
                </a:lnTo>
                <a:lnTo>
                  <a:pt x="7620" y="19812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0" name="Freeform 6249"/>
          <p:cNvSpPr/>
          <p:nvPr/>
        </p:nvSpPr>
        <p:spPr>
          <a:xfrm>
            <a:off x="2613660" y="6271260"/>
            <a:ext cx="121921" cy="129541"/>
          </a:xfrm>
          <a:custGeom>
            <a:avLst/>
            <a:gdLst/>
            <a:ahLst/>
            <a:cxnLst/>
            <a:rect l="0" t="0" r="0" b="0"/>
            <a:pathLst>
              <a:path w="121921" h="129541">
                <a:moveTo>
                  <a:pt x="83820" y="7620"/>
                </a:move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22860"/>
                </a:lnTo>
                <a:lnTo>
                  <a:pt x="6858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0480" y="121920"/>
                </a:lnTo>
                <a:lnTo>
                  <a:pt x="45720" y="121920"/>
                </a:lnTo>
                <a:lnTo>
                  <a:pt x="60960" y="129540"/>
                </a:lnTo>
                <a:lnTo>
                  <a:pt x="76200" y="129540"/>
                </a:lnTo>
                <a:lnTo>
                  <a:pt x="99060" y="129540"/>
                </a:lnTo>
                <a:lnTo>
                  <a:pt x="121920" y="129540"/>
                </a:lnTo>
                <a:lnTo>
                  <a:pt x="12192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1" name="Freeform 6250"/>
          <p:cNvSpPr/>
          <p:nvPr/>
        </p:nvSpPr>
        <p:spPr>
          <a:xfrm>
            <a:off x="2712720" y="6294120"/>
            <a:ext cx="114301" cy="228601"/>
          </a:xfrm>
          <a:custGeom>
            <a:avLst/>
            <a:gdLst/>
            <a:ahLst/>
            <a:cxnLst/>
            <a:rect l="0" t="0" r="0" b="0"/>
            <a:pathLst>
              <a:path w="114301" h="228601">
                <a:moveTo>
                  <a:pt x="114300" y="0"/>
                </a:moveTo>
                <a:lnTo>
                  <a:pt x="114300" y="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8100"/>
                </a:lnTo>
                <a:lnTo>
                  <a:pt x="76200" y="45720"/>
                </a:lnTo>
                <a:lnTo>
                  <a:pt x="76200" y="60960"/>
                </a:lnTo>
                <a:lnTo>
                  <a:pt x="68580" y="76200"/>
                </a:lnTo>
                <a:lnTo>
                  <a:pt x="60960" y="83820"/>
                </a:lnTo>
                <a:lnTo>
                  <a:pt x="45720" y="99060"/>
                </a:lnTo>
                <a:lnTo>
                  <a:pt x="38100" y="106680"/>
                </a:lnTo>
                <a:lnTo>
                  <a:pt x="30480" y="121920"/>
                </a:lnTo>
                <a:lnTo>
                  <a:pt x="22860" y="137160"/>
                </a:lnTo>
                <a:lnTo>
                  <a:pt x="22860" y="152400"/>
                </a:lnTo>
                <a:lnTo>
                  <a:pt x="1524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7620" y="228600"/>
                </a:lnTo>
                <a:lnTo>
                  <a:pt x="762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2" name="Freeform 6251"/>
          <p:cNvSpPr/>
          <p:nvPr/>
        </p:nvSpPr>
        <p:spPr>
          <a:xfrm>
            <a:off x="2910840" y="6256020"/>
            <a:ext cx="137161" cy="137161"/>
          </a:xfrm>
          <a:custGeom>
            <a:avLst/>
            <a:gdLst/>
            <a:ahLst/>
            <a:cxnLst/>
            <a:rect l="0" t="0" r="0" b="0"/>
            <a:pathLst>
              <a:path w="137161" h="137161">
                <a:moveTo>
                  <a:pt x="7620" y="30480"/>
                </a:moveTo>
                <a:lnTo>
                  <a:pt x="7620" y="2286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9060"/>
                </a:lnTo>
                <a:lnTo>
                  <a:pt x="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8100" y="129540"/>
                </a:lnTo>
                <a:lnTo>
                  <a:pt x="53340" y="129540"/>
                </a:lnTo>
                <a:lnTo>
                  <a:pt x="60960" y="129540"/>
                </a:lnTo>
                <a:lnTo>
                  <a:pt x="76200" y="129540"/>
                </a:lnTo>
                <a:lnTo>
                  <a:pt x="83820" y="137160"/>
                </a:lnTo>
                <a:lnTo>
                  <a:pt x="99060" y="137160"/>
                </a:lnTo>
                <a:lnTo>
                  <a:pt x="106680" y="129540"/>
                </a:lnTo>
                <a:lnTo>
                  <a:pt x="121920" y="129540"/>
                </a:lnTo>
                <a:lnTo>
                  <a:pt x="137160" y="129540"/>
                </a:lnTo>
                <a:lnTo>
                  <a:pt x="13716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3" name="Freeform 6252"/>
          <p:cNvSpPr/>
          <p:nvPr/>
        </p:nvSpPr>
        <p:spPr>
          <a:xfrm>
            <a:off x="3017520" y="6286500"/>
            <a:ext cx="91441" cy="213361"/>
          </a:xfrm>
          <a:custGeom>
            <a:avLst/>
            <a:gdLst/>
            <a:ahLst/>
            <a:cxnLst/>
            <a:rect l="0" t="0" r="0" b="0"/>
            <a:pathLst>
              <a:path w="91441" h="213361">
                <a:moveTo>
                  <a:pt x="91440" y="0"/>
                </a:moveTo>
                <a:lnTo>
                  <a:pt x="91440" y="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8580" y="45720"/>
                </a:lnTo>
                <a:lnTo>
                  <a:pt x="60960" y="53340"/>
                </a:lnTo>
                <a:lnTo>
                  <a:pt x="53340" y="68580"/>
                </a:lnTo>
                <a:lnTo>
                  <a:pt x="53340" y="83820"/>
                </a:lnTo>
                <a:lnTo>
                  <a:pt x="45720" y="99060"/>
                </a:lnTo>
                <a:lnTo>
                  <a:pt x="38100" y="114300"/>
                </a:lnTo>
                <a:lnTo>
                  <a:pt x="22860" y="137160"/>
                </a:lnTo>
                <a:lnTo>
                  <a:pt x="15240" y="160020"/>
                </a:lnTo>
                <a:lnTo>
                  <a:pt x="7620" y="18288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4" name="Freeform 6253"/>
          <p:cNvSpPr/>
          <p:nvPr/>
        </p:nvSpPr>
        <p:spPr>
          <a:xfrm>
            <a:off x="3543300" y="6111240"/>
            <a:ext cx="228601" cy="15241"/>
          </a:xfrm>
          <a:custGeom>
            <a:avLst/>
            <a:gdLst/>
            <a:ahLst/>
            <a:cxnLst/>
            <a:rect l="0" t="0" r="0" b="0"/>
            <a:pathLst>
              <a:path w="228601" h="15241">
                <a:moveTo>
                  <a:pt x="0" y="7620"/>
                </a:moveTo>
                <a:lnTo>
                  <a:pt x="7620" y="7620"/>
                </a:lnTo>
                <a:lnTo>
                  <a:pt x="22860" y="0"/>
                </a:lnTo>
                <a:lnTo>
                  <a:pt x="3810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67640" y="7620"/>
                </a:lnTo>
                <a:lnTo>
                  <a:pt x="182880" y="7620"/>
                </a:lnTo>
                <a:lnTo>
                  <a:pt x="198120" y="7620"/>
                </a:lnTo>
                <a:lnTo>
                  <a:pt x="213360" y="7620"/>
                </a:lnTo>
                <a:lnTo>
                  <a:pt x="228600" y="15240"/>
                </a:lnTo>
                <a:lnTo>
                  <a:pt x="22860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5" name="Freeform 6254"/>
          <p:cNvSpPr/>
          <p:nvPr/>
        </p:nvSpPr>
        <p:spPr>
          <a:xfrm>
            <a:off x="3573780" y="6195060"/>
            <a:ext cx="259081" cy="53341"/>
          </a:xfrm>
          <a:custGeom>
            <a:avLst/>
            <a:gdLst/>
            <a:ahLst/>
            <a:cxnLst/>
            <a:rect l="0" t="0" r="0" b="0"/>
            <a:pathLst>
              <a:path w="259081" h="53341">
                <a:moveTo>
                  <a:pt x="0" y="53340"/>
                </a:moveTo>
                <a:lnTo>
                  <a:pt x="0" y="53340"/>
                </a:lnTo>
                <a:lnTo>
                  <a:pt x="7620" y="45720"/>
                </a:lnTo>
                <a:lnTo>
                  <a:pt x="15240" y="45720"/>
                </a:lnTo>
                <a:lnTo>
                  <a:pt x="30480" y="45720"/>
                </a:lnTo>
                <a:lnTo>
                  <a:pt x="38100" y="38100"/>
                </a:lnTo>
                <a:lnTo>
                  <a:pt x="53340" y="38100"/>
                </a:lnTo>
                <a:lnTo>
                  <a:pt x="76200" y="30480"/>
                </a:lnTo>
                <a:lnTo>
                  <a:pt x="91440" y="22860"/>
                </a:lnTo>
                <a:lnTo>
                  <a:pt x="114300" y="22860"/>
                </a:lnTo>
                <a:lnTo>
                  <a:pt x="129540" y="15240"/>
                </a:lnTo>
                <a:lnTo>
                  <a:pt x="152400" y="15240"/>
                </a:lnTo>
                <a:lnTo>
                  <a:pt x="167640" y="15240"/>
                </a:lnTo>
                <a:lnTo>
                  <a:pt x="182880" y="7620"/>
                </a:lnTo>
                <a:lnTo>
                  <a:pt x="198120" y="7620"/>
                </a:lnTo>
                <a:lnTo>
                  <a:pt x="220980" y="7620"/>
                </a:lnTo>
                <a:lnTo>
                  <a:pt x="236220" y="7620"/>
                </a:lnTo>
                <a:lnTo>
                  <a:pt x="259080" y="0"/>
                </a:lnTo>
                <a:lnTo>
                  <a:pt x="2590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6" name="Freeform 6255"/>
          <p:cNvSpPr/>
          <p:nvPr/>
        </p:nvSpPr>
        <p:spPr>
          <a:xfrm>
            <a:off x="3931920" y="5814060"/>
            <a:ext cx="167641" cy="205741"/>
          </a:xfrm>
          <a:custGeom>
            <a:avLst/>
            <a:gdLst/>
            <a:ahLst/>
            <a:cxnLst/>
            <a:rect l="0" t="0" r="0" b="0"/>
            <a:pathLst>
              <a:path w="167641" h="20574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38100" y="60960"/>
                </a:lnTo>
                <a:lnTo>
                  <a:pt x="53340" y="60960"/>
                </a:lnTo>
                <a:lnTo>
                  <a:pt x="60960" y="60960"/>
                </a:lnTo>
                <a:lnTo>
                  <a:pt x="76200" y="60960"/>
                </a:lnTo>
                <a:lnTo>
                  <a:pt x="91440" y="60960"/>
                </a:lnTo>
                <a:lnTo>
                  <a:pt x="106680" y="60960"/>
                </a:lnTo>
                <a:lnTo>
                  <a:pt x="114300" y="68580"/>
                </a:lnTo>
                <a:lnTo>
                  <a:pt x="129540" y="68580"/>
                </a:lnTo>
                <a:lnTo>
                  <a:pt x="137160" y="76200"/>
                </a:lnTo>
                <a:lnTo>
                  <a:pt x="144780" y="83820"/>
                </a:lnTo>
                <a:lnTo>
                  <a:pt x="152400" y="91440"/>
                </a:lnTo>
                <a:lnTo>
                  <a:pt x="160020" y="99060"/>
                </a:lnTo>
                <a:lnTo>
                  <a:pt x="167640" y="106680"/>
                </a:lnTo>
                <a:lnTo>
                  <a:pt x="167640" y="114300"/>
                </a:lnTo>
                <a:lnTo>
                  <a:pt x="167640" y="129540"/>
                </a:lnTo>
                <a:lnTo>
                  <a:pt x="167640" y="137160"/>
                </a:lnTo>
                <a:lnTo>
                  <a:pt x="167640" y="144780"/>
                </a:lnTo>
                <a:lnTo>
                  <a:pt x="167640" y="152400"/>
                </a:lnTo>
                <a:lnTo>
                  <a:pt x="167640" y="167640"/>
                </a:lnTo>
                <a:lnTo>
                  <a:pt x="160020" y="175260"/>
                </a:lnTo>
                <a:lnTo>
                  <a:pt x="152400" y="182880"/>
                </a:lnTo>
                <a:lnTo>
                  <a:pt x="144780" y="190500"/>
                </a:lnTo>
                <a:lnTo>
                  <a:pt x="137160" y="198120"/>
                </a:lnTo>
                <a:lnTo>
                  <a:pt x="129540" y="198120"/>
                </a:lnTo>
                <a:lnTo>
                  <a:pt x="121920" y="198120"/>
                </a:lnTo>
                <a:lnTo>
                  <a:pt x="106680" y="205740"/>
                </a:lnTo>
                <a:lnTo>
                  <a:pt x="99060" y="198120"/>
                </a:lnTo>
                <a:lnTo>
                  <a:pt x="83820" y="198120"/>
                </a:lnTo>
                <a:lnTo>
                  <a:pt x="76200" y="190500"/>
                </a:lnTo>
                <a:lnTo>
                  <a:pt x="60960" y="182880"/>
                </a:lnTo>
                <a:lnTo>
                  <a:pt x="45720" y="175260"/>
                </a:lnTo>
                <a:lnTo>
                  <a:pt x="4572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7" name="Freeform 6256"/>
          <p:cNvSpPr/>
          <p:nvPr/>
        </p:nvSpPr>
        <p:spPr>
          <a:xfrm>
            <a:off x="3970020" y="5798820"/>
            <a:ext cx="167641" cy="22861"/>
          </a:xfrm>
          <a:custGeom>
            <a:avLst/>
            <a:gdLst/>
            <a:ahLst/>
            <a:cxnLst/>
            <a:rect l="0" t="0" r="0" b="0"/>
            <a:pathLst>
              <a:path w="167641" h="22861">
                <a:moveTo>
                  <a:pt x="0" y="22860"/>
                </a:moveTo>
                <a:lnTo>
                  <a:pt x="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7640" y="7620"/>
                </a:lnTo>
                <a:lnTo>
                  <a:pt x="1676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8" name="Freeform 6257"/>
          <p:cNvSpPr/>
          <p:nvPr/>
        </p:nvSpPr>
        <p:spPr>
          <a:xfrm>
            <a:off x="4259580" y="5768340"/>
            <a:ext cx="38101" cy="198121"/>
          </a:xfrm>
          <a:custGeom>
            <a:avLst/>
            <a:gdLst/>
            <a:ahLst/>
            <a:cxnLst/>
            <a:rect l="0" t="0" r="0" b="0"/>
            <a:pathLst>
              <a:path w="38101" h="19812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53340"/>
                </a:lnTo>
                <a:lnTo>
                  <a:pt x="3048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22860" y="106680"/>
                </a:lnTo>
                <a:lnTo>
                  <a:pt x="15240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9" name="Freeform 6258"/>
          <p:cNvSpPr/>
          <p:nvPr/>
        </p:nvSpPr>
        <p:spPr>
          <a:xfrm>
            <a:off x="4366260" y="5798820"/>
            <a:ext cx="22861" cy="175261"/>
          </a:xfrm>
          <a:custGeom>
            <a:avLst/>
            <a:gdLst/>
            <a:ahLst/>
            <a:cxnLst/>
            <a:rect l="0" t="0" r="0" b="0"/>
            <a:pathLst>
              <a:path w="22861" h="1752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0" name="Freeform 6259"/>
          <p:cNvSpPr/>
          <p:nvPr/>
        </p:nvSpPr>
        <p:spPr>
          <a:xfrm>
            <a:off x="4259580" y="5707380"/>
            <a:ext cx="236221" cy="129541"/>
          </a:xfrm>
          <a:custGeom>
            <a:avLst/>
            <a:gdLst/>
            <a:ahLst/>
            <a:cxnLst/>
            <a:rect l="0" t="0" r="0" b="0"/>
            <a:pathLst>
              <a:path w="236221" h="129541">
                <a:moveTo>
                  <a:pt x="15240" y="83820"/>
                </a:moveTo>
                <a:lnTo>
                  <a:pt x="7620" y="83820"/>
                </a:lnTo>
                <a:lnTo>
                  <a:pt x="7620" y="83820"/>
                </a:lnTo>
                <a:lnTo>
                  <a:pt x="0" y="76200"/>
                </a:lnTo>
                <a:lnTo>
                  <a:pt x="0" y="7620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53340"/>
                </a:lnTo>
                <a:lnTo>
                  <a:pt x="22860" y="53340"/>
                </a:lnTo>
                <a:lnTo>
                  <a:pt x="22860" y="4572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22860"/>
                </a:lnTo>
                <a:lnTo>
                  <a:pt x="53340" y="15240"/>
                </a:lnTo>
                <a:lnTo>
                  <a:pt x="6858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7620"/>
                </a:lnTo>
                <a:lnTo>
                  <a:pt x="9906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21920" y="38100"/>
                </a:lnTo>
                <a:lnTo>
                  <a:pt x="129540" y="45720"/>
                </a:lnTo>
                <a:lnTo>
                  <a:pt x="137160" y="53340"/>
                </a:lnTo>
                <a:lnTo>
                  <a:pt x="144780" y="68580"/>
                </a:lnTo>
                <a:lnTo>
                  <a:pt x="152400" y="76200"/>
                </a:lnTo>
                <a:lnTo>
                  <a:pt x="167640" y="91440"/>
                </a:lnTo>
                <a:lnTo>
                  <a:pt x="175260" y="99060"/>
                </a:lnTo>
                <a:lnTo>
                  <a:pt x="190500" y="106680"/>
                </a:lnTo>
                <a:lnTo>
                  <a:pt x="198120" y="114300"/>
                </a:lnTo>
                <a:lnTo>
                  <a:pt x="213360" y="121920"/>
                </a:lnTo>
                <a:lnTo>
                  <a:pt x="220980" y="121920"/>
                </a:lnTo>
                <a:lnTo>
                  <a:pt x="228600" y="129540"/>
                </a:lnTo>
                <a:lnTo>
                  <a:pt x="236220" y="129540"/>
                </a:lnTo>
                <a:lnTo>
                  <a:pt x="23622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1" name="Freeform 6260"/>
          <p:cNvSpPr/>
          <p:nvPr/>
        </p:nvSpPr>
        <p:spPr>
          <a:xfrm>
            <a:off x="4000500" y="6042660"/>
            <a:ext cx="525781" cy="45721"/>
          </a:xfrm>
          <a:custGeom>
            <a:avLst/>
            <a:gdLst/>
            <a:ahLst/>
            <a:cxnLst/>
            <a:rect l="0" t="0" r="0" b="0"/>
            <a:pathLst>
              <a:path w="525781" h="45721">
                <a:moveTo>
                  <a:pt x="0" y="45720"/>
                </a:moveTo>
                <a:lnTo>
                  <a:pt x="7620" y="45720"/>
                </a:lnTo>
                <a:lnTo>
                  <a:pt x="15240" y="38100"/>
                </a:lnTo>
                <a:lnTo>
                  <a:pt x="30480" y="30480"/>
                </a:lnTo>
                <a:lnTo>
                  <a:pt x="45720" y="30480"/>
                </a:lnTo>
                <a:lnTo>
                  <a:pt x="60960" y="22860"/>
                </a:lnTo>
                <a:lnTo>
                  <a:pt x="83820" y="22860"/>
                </a:lnTo>
                <a:lnTo>
                  <a:pt x="106680" y="22860"/>
                </a:lnTo>
                <a:lnTo>
                  <a:pt x="137160" y="22860"/>
                </a:lnTo>
                <a:lnTo>
                  <a:pt x="160020" y="15240"/>
                </a:lnTo>
                <a:lnTo>
                  <a:pt x="190500" y="15240"/>
                </a:lnTo>
                <a:lnTo>
                  <a:pt x="220980" y="15240"/>
                </a:lnTo>
                <a:lnTo>
                  <a:pt x="251460" y="15240"/>
                </a:lnTo>
                <a:lnTo>
                  <a:pt x="281940" y="15240"/>
                </a:lnTo>
                <a:lnTo>
                  <a:pt x="312420" y="15240"/>
                </a:lnTo>
                <a:lnTo>
                  <a:pt x="350520" y="15240"/>
                </a:lnTo>
                <a:lnTo>
                  <a:pt x="381000" y="15240"/>
                </a:lnTo>
                <a:lnTo>
                  <a:pt x="403860" y="15240"/>
                </a:lnTo>
                <a:lnTo>
                  <a:pt x="434340" y="15240"/>
                </a:lnTo>
                <a:lnTo>
                  <a:pt x="457200" y="7620"/>
                </a:lnTo>
                <a:lnTo>
                  <a:pt x="480060" y="7620"/>
                </a:lnTo>
                <a:lnTo>
                  <a:pt x="495300" y="7620"/>
                </a:lnTo>
                <a:lnTo>
                  <a:pt x="525780" y="0"/>
                </a:lnTo>
                <a:lnTo>
                  <a:pt x="525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2" name="Freeform 6261"/>
          <p:cNvSpPr/>
          <p:nvPr/>
        </p:nvSpPr>
        <p:spPr>
          <a:xfrm>
            <a:off x="4038600" y="6164580"/>
            <a:ext cx="38101" cy="190501"/>
          </a:xfrm>
          <a:custGeom>
            <a:avLst/>
            <a:gdLst/>
            <a:ahLst/>
            <a:cxnLst/>
            <a:rect l="0" t="0" r="0" b="0"/>
            <a:pathLst>
              <a:path w="38101" h="19050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954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75260"/>
                </a:lnTo>
                <a:lnTo>
                  <a:pt x="7620" y="190500"/>
                </a:lnTo>
                <a:lnTo>
                  <a:pt x="762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3" name="Freeform 6262"/>
          <p:cNvSpPr/>
          <p:nvPr/>
        </p:nvSpPr>
        <p:spPr>
          <a:xfrm>
            <a:off x="4152900" y="6134100"/>
            <a:ext cx="114301" cy="68581"/>
          </a:xfrm>
          <a:custGeom>
            <a:avLst/>
            <a:gdLst/>
            <a:ahLst/>
            <a:cxnLst/>
            <a:rect l="0" t="0" r="0" b="0"/>
            <a:pathLst>
              <a:path w="114301" h="6858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45720" y="68580"/>
                </a:lnTo>
                <a:lnTo>
                  <a:pt x="60960" y="68580"/>
                </a:lnTo>
                <a:lnTo>
                  <a:pt x="68580" y="60960"/>
                </a:lnTo>
                <a:lnTo>
                  <a:pt x="83820" y="60960"/>
                </a:lnTo>
                <a:lnTo>
                  <a:pt x="99060" y="60960"/>
                </a:lnTo>
                <a:lnTo>
                  <a:pt x="114300" y="53340"/>
                </a:lnTo>
                <a:lnTo>
                  <a:pt x="11430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4" name="Freeform 6263"/>
          <p:cNvSpPr/>
          <p:nvPr/>
        </p:nvSpPr>
        <p:spPr>
          <a:xfrm>
            <a:off x="4213860" y="6103620"/>
            <a:ext cx="99061" cy="236221"/>
          </a:xfrm>
          <a:custGeom>
            <a:avLst/>
            <a:gdLst/>
            <a:ahLst/>
            <a:cxnLst/>
            <a:rect l="0" t="0" r="0" b="0"/>
            <a:pathLst>
              <a:path w="99061" h="236221">
                <a:moveTo>
                  <a:pt x="99060" y="0"/>
                </a:move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30480"/>
                </a:lnTo>
                <a:lnTo>
                  <a:pt x="83820" y="30480"/>
                </a:lnTo>
                <a:lnTo>
                  <a:pt x="8382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68580" y="76200"/>
                </a:lnTo>
                <a:lnTo>
                  <a:pt x="68580" y="83820"/>
                </a:lnTo>
                <a:lnTo>
                  <a:pt x="60960" y="99060"/>
                </a:lnTo>
                <a:lnTo>
                  <a:pt x="53340" y="114300"/>
                </a:lnTo>
                <a:lnTo>
                  <a:pt x="45720" y="129540"/>
                </a:lnTo>
                <a:lnTo>
                  <a:pt x="38100" y="144780"/>
                </a:lnTo>
                <a:lnTo>
                  <a:pt x="30480" y="160020"/>
                </a:lnTo>
                <a:lnTo>
                  <a:pt x="30480" y="175260"/>
                </a:lnTo>
                <a:lnTo>
                  <a:pt x="22860" y="190500"/>
                </a:lnTo>
                <a:lnTo>
                  <a:pt x="15240" y="198120"/>
                </a:lnTo>
                <a:lnTo>
                  <a:pt x="7620" y="213360"/>
                </a:lnTo>
                <a:lnTo>
                  <a:pt x="7620" y="220980"/>
                </a:lnTo>
                <a:lnTo>
                  <a:pt x="0" y="236220"/>
                </a:lnTo>
                <a:lnTo>
                  <a:pt x="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5" name="Freeform 6264"/>
          <p:cNvSpPr/>
          <p:nvPr/>
        </p:nvSpPr>
        <p:spPr>
          <a:xfrm>
            <a:off x="4312920" y="6149340"/>
            <a:ext cx="121921" cy="106681"/>
          </a:xfrm>
          <a:custGeom>
            <a:avLst/>
            <a:gdLst/>
            <a:ahLst/>
            <a:cxnLst/>
            <a:rect l="0" t="0" r="0" b="0"/>
            <a:pathLst>
              <a:path w="121921" h="10668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30480" y="106680"/>
                </a:lnTo>
                <a:lnTo>
                  <a:pt x="38100" y="106680"/>
                </a:lnTo>
                <a:lnTo>
                  <a:pt x="45720" y="99060"/>
                </a:lnTo>
                <a:lnTo>
                  <a:pt x="60960" y="99060"/>
                </a:lnTo>
                <a:lnTo>
                  <a:pt x="76200" y="99060"/>
                </a:lnTo>
                <a:lnTo>
                  <a:pt x="91440" y="91440"/>
                </a:lnTo>
                <a:lnTo>
                  <a:pt x="99060" y="91440"/>
                </a:lnTo>
                <a:lnTo>
                  <a:pt x="121920" y="83820"/>
                </a:lnTo>
                <a:lnTo>
                  <a:pt x="12192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6" name="Freeform 6265"/>
          <p:cNvSpPr/>
          <p:nvPr/>
        </p:nvSpPr>
        <p:spPr>
          <a:xfrm>
            <a:off x="4411980" y="6149340"/>
            <a:ext cx="83821" cy="243841"/>
          </a:xfrm>
          <a:custGeom>
            <a:avLst/>
            <a:gdLst/>
            <a:ahLst/>
            <a:cxnLst/>
            <a:rect l="0" t="0" r="0" b="0"/>
            <a:pathLst>
              <a:path w="83821" h="243841">
                <a:moveTo>
                  <a:pt x="8382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30480"/>
                </a:lnTo>
                <a:lnTo>
                  <a:pt x="68580" y="3810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83820"/>
                </a:lnTo>
                <a:lnTo>
                  <a:pt x="53340" y="91440"/>
                </a:lnTo>
                <a:lnTo>
                  <a:pt x="45720" y="106680"/>
                </a:lnTo>
                <a:lnTo>
                  <a:pt x="38100" y="121920"/>
                </a:lnTo>
                <a:lnTo>
                  <a:pt x="38100" y="137160"/>
                </a:lnTo>
                <a:lnTo>
                  <a:pt x="30480" y="160020"/>
                </a:lnTo>
                <a:lnTo>
                  <a:pt x="22860" y="175260"/>
                </a:lnTo>
                <a:lnTo>
                  <a:pt x="22860" y="190500"/>
                </a:lnTo>
                <a:lnTo>
                  <a:pt x="15240" y="205740"/>
                </a:lnTo>
                <a:lnTo>
                  <a:pt x="7620" y="220980"/>
                </a:lnTo>
                <a:lnTo>
                  <a:pt x="0" y="243840"/>
                </a:lnTo>
                <a:lnTo>
                  <a:pt x="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7" name="Freeform 6266"/>
          <p:cNvSpPr/>
          <p:nvPr/>
        </p:nvSpPr>
        <p:spPr>
          <a:xfrm>
            <a:off x="4572000" y="5989320"/>
            <a:ext cx="297181" cy="30481"/>
          </a:xfrm>
          <a:custGeom>
            <a:avLst/>
            <a:gdLst/>
            <a:ahLst/>
            <a:cxnLst/>
            <a:rect l="0" t="0" r="0" b="0"/>
            <a:pathLst>
              <a:path w="297181" h="3048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60020" y="22860"/>
                </a:lnTo>
                <a:lnTo>
                  <a:pt x="175260" y="22860"/>
                </a:lnTo>
                <a:lnTo>
                  <a:pt x="182880" y="30480"/>
                </a:lnTo>
                <a:lnTo>
                  <a:pt x="198120" y="30480"/>
                </a:lnTo>
                <a:lnTo>
                  <a:pt x="213360" y="30480"/>
                </a:lnTo>
                <a:lnTo>
                  <a:pt x="228600" y="30480"/>
                </a:lnTo>
                <a:lnTo>
                  <a:pt x="236220" y="30480"/>
                </a:lnTo>
                <a:lnTo>
                  <a:pt x="251460" y="30480"/>
                </a:lnTo>
                <a:lnTo>
                  <a:pt x="266700" y="30480"/>
                </a:lnTo>
                <a:lnTo>
                  <a:pt x="274320" y="30480"/>
                </a:lnTo>
                <a:lnTo>
                  <a:pt x="281940" y="30480"/>
                </a:lnTo>
                <a:lnTo>
                  <a:pt x="281940" y="30480"/>
                </a:lnTo>
                <a:lnTo>
                  <a:pt x="297180" y="22860"/>
                </a:lnTo>
                <a:lnTo>
                  <a:pt x="29718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8" name="Freeform 6267"/>
          <p:cNvSpPr/>
          <p:nvPr/>
        </p:nvSpPr>
        <p:spPr>
          <a:xfrm>
            <a:off x="4640580" y="6057900"/>
            <a:ext cx="274321" cy="60961"/>
          </a:xfrm>
          <a:custGeom>
            <a:avLst/>
            <a:gdLst/>
            <a:ahLst/>
            <a:cxnLst/>
            <a:rect l="0" t="0" r="0" b="0"/>
            <a:pathLst>
              <a:path w="274321" h="60961">
                <a:moveTo>
                  <a:pt x="0" y="53340"/>
                </a:moveTo>
                <a:lnTo>
                  <a:pt x="0" y="53340"/>
                </a:lnTo>
                <a:lnTo>
                  <a:pt x="0" y="5334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37160" y="22860"/>
                </a:lnTo>
                <a:lnTo>
                  <a:pt x="144780" y="30480"/>
                </a:lnTo>
                <a:lnTo>
                  <a:pt x="152400" y="38100"/>
                </a:lnTo>
                <a:lnTo>
                  <a:pt x="152400" y="45720"/>
                </a:lnTo>
                <a:lnTo>
                  <a:pt x="167640" y="53340"/>
                </a:lnTo>
                <a:lnTo>
                  <a:pt x="175260" y="60960"/>
                </a:lnTo>
                <a:lnTo>
                  <a:pt x="182880" y="60960"/>
                </a:lnTo>
                <a:lnTo>
                  <a:pt x="190500" y="60960"/>
                </a:lnTo>
                <a:lnTo>
                  <a:pt x="198120" y="60960"/>
                </a:lnTo>
                <a:lnTo>
                  <a:pt x="213360" y="60960"/>
                </a:lnTo>
                <a:lnTo>
                  <a:pt x="220980" y="60960"/>
                </a:lnTo>
                <a:lnTo>
                  <a:pt x="228600" y="60960"/>
                </a:lnTo>
                <a:lnTo>
                  <a:pt x="243840" y="60960"/>
                </a:lnTo>
                <a:lnTo>
                  <a:pt x="251460" y="53340"/>
                </a:lnTo>
                <a:lnTo>
                  <a:pt x="259080" y="53340"/>
                </a:lnTo>
                <a:lnTo>
                  <a:pt x="274320" y="45720"/>
                </a:lnTo>
                <a:lnTo>
                  <a:pt x="27432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9" name="Freeform 6268"/>
          <p:cNvSpPr/>
          <p:nvPr/>
        </p:nvSpPr>
        <p:spPr>
          <a:xfrm>
            <a:off x="4991100" y="5920740"/>
            <a:ext cx="53341" cy="198121"/>
          </a:xfrm>
          <a:custGeom>
            <a:avLst/>
            <a:gdLst/>
            <a:ahLst/>
            <a:cxnLst/>
            <a:rect l="0" t="0" r="0" b="0"/>
            <a:pathLst>
              <a:path w="53341" h="19812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53340" y="45720"/>
                </a:lnTo>
                <a:lnTo>
                  <a:pt x="45720" y="53340"/>
                </a:lnTo>
                <a:lnTo>
                  <a:pt x="45720" y="60960"/>
                </a:lnTo>
                <a:lnTo>
                  <a:pt x="38100" y="76200"/>
                </a:lnTo>
                <a:lnTo>
                  <a:pt x="38100" y="91440"/>
                </a:lnTo>
                <a:lnTo>
                  <a:pt x="30480" y="99060"/>
                </a:lnTo>
                <a:lnTo>
                  <a:pt x="30480" y="114300"/>
                </a:lnTo>
                <a:lnTo>
                  <a:pt x="22860" y="129540"/>
                </a:lnTo>
                <a:lnTo>
                  <a:pt x="15240" y="137160"/>
                </a:lnTo>
                <a:lnTo>
                  <a:pt x="15240" y="15240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190500"/>
                </a:lnTo>
                <a:lnTo>
                  <a:pt x="7620" y="198120"/>
                </a:lnTo>
                <a:lnTo>
                  <a:pt x="762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0" name="Freeform 6269"/>
          <p:cNvSpPr/>
          <p:nvPr/>
        </p:nvSpPr>
        <p:spPr>
          <a:xfrm>
            <a:off x="5082540" y="5897880"/>
            <a:ext cx="144781" cy="228601"/>
          </a:xfrm>
          <a:custGeom>
            <a:avLst/>
            <a:gdLst/>
            <a:ahLst/>
            <a:cxnLst/>
            <a:rect l="0" t="0" r="0" b="0"/>
            <a:pathLst>
              <a:path w="144781" h="228601">
                <a:moveTo>
                  <a:pt x="99060" y="7620"/>
                </a:moveTo>
                <a:lnTo>
                  <a:pt x="99060" y="762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1524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38100"/>
                </a:lnTo>
                <a:lnTo>
                  <a:pt x="68580" y="45720"/>
                </a:lnTo>
                <a:lnTo>
                  <a:pt x="60960" y="60960"/>
                </a:lnTo>
                <a:lnTo>
                  <a:pt x="53340" y="76200"/>
                </a:lnTo>
                <a:lnTo>
                  <a:pt x="45720" y="83820"/>
                </a:lnTo>
                <a:lnTo>
                  <a:pt x="38100" y="99060"/>
                </a:lnTo>
                <a:lnTo>
                  <a:pt x="22860" y="121920"/>
                </a:lnTo>
                <a:lnTo>
                  <a:pt x="15240" y="137160"/>
                </a:lnTo>
                <a:lnTo>
                  <a:pt x="1524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7620" y="220980"/>
                </a:lnTo>
                <a:lnTo>
                  <a:pt x="15240" y="228600"/>
                </a:lnTo>
                <a:lnTo>
                  <a:pt x="15240" y="228600"/>
                </a:lnTo>
                <a:lnTo>
                  <a:pt x="30480" y="228600"/>
                </a:lnTo>
                <a:lnTo>
                  <a:pt x="38100" y="220980"/>
                </a:lnTo>
                <a:lnTo>
                  <a:pt x="53340" y="213360"/>
                </a:lnTo>
                <a:lnTo>
                  <a:pt x="68580" y="205740"/>
                </a:lnTo>
                <a:lnTo>
                  <a:pt x="83820" y="190500"/>
                </a:lnTo>
                <a:lnTo>
                  <a:pt x="91440" y="167640"/>
                </a:lnTo>
                <a:lnTo>
                  <a:pt x="106680" y="152400"/>
                </a:lnTo>
                <a:lnTo>
                  <a:pt x="121920" y="137160"/>
                </a:lnTo>
                <a:lnTo>
                  <a:pt x="129540" y="114300"/>
                </a:lnTo>
                <a:lnTo>
                  <a:pt x="137160" y="99060"/>
                </a:lnTo>
                <a:lnTo>
                  <a:pt x="144780" y="83820"/>
                </a:lnTo>
                <a:lnTo>
                  <a:pt x="144780" y="68580"/>
                </a:lnTo>
                <a:lnTo>
                  <a:pt x="144780" y="45720"/>
                </a:lnTo>
                <a:lnTo>
                  <a:pt x="144780" y="38100"/>
                </a:lnTo>
                <a:lnTo>
                  <a:pt x="144780" y="22860"/>
                </a:lnTo>
                <a:lnTo>
                  <a:pt x="144780" y="15240"/>
                </a:lnTo>
                <a:lnTo>
                  <a:pt x="144780" y="7620"/>
                </a:lnTo>
                <a:lnTo>
                  <a:pt x="13716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83820"/>
                </a:lnTo>
                <a:lnTo>
                  <a:pt x="45720" y="99060"/>
                </a:lnTo>
                <a:lnTo>
                  <a:pt x="45720" y="114300"/>
                </a:lnTo>
                <a:lnTo>
                  <a:pt x="4572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1" name="Freeform 6270"/>
          <p:cNvSpPr/>
          <p:nvPr/>
        </p:nvSpPr>
        <p:spPr>
          <a:xfrm>
            <a:off x="5280660" y="6057900"/>
            <a:ext cx="7621" cy="1"/>
          </a:xfrm>
          <a:custGeom>
            <a:avLst/>
            <a:gdLst/>
            <a:ahLst/>
            <a:cxnLst/>
            <a:rect l="0" t="0" r="0" b="0"/>
            <a:pathLst>
              <a:path w="7621" h="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2" name="Freeform 6271"/>
          <p:cNvSpPr/>
          <p:nvPr/>
        </p:nvSpPr>
        <p:spPr>
          <a:xfrm>
            <a:off x="5349240" y="5829300"/>
            <a:ext cx="121921" cy="281941"/>
          </a:xfrm>
          <a:custGeom>
            <a:avLst/>
            <a:gdLst/>
            <a:ahLst/>
            <a:cxnLst/>
            <a:rect l="0" t="0" r="0" b="0"/>
            <a:pathLst>
              <a:path w="121921" h="281941">
                <a:moveTo>
                  <a:pt x="106680" y="38100"/>
                </a:moveTo>
                <a:lnTo>
                  <a:pt x="106680" y="38100"/>
                </a:lnTo>
                <a:lnTo>
                  <a:pt x="106680" y="30480"/>
                </a:lnTo>
                <a:lnTo>
                  <a:pt x="106680" y="22860"/>
                </a:lnTo>
                <a:lnTo>
                  <a:pt x="114300" y="2286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45720" y="0"/>
                </a:lnTo>
                <a:lnTo>
                  <a:pt x="38100" y="7620"/>
                </a:lnTo>
                <a:lnTo>
                  <a:pt x="22860" y="7620"/>
                </a:lnTo>
                <a:lnTo>
                  <a:pt x="1524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45720" y="76200"/>
                </a:lnTo>
                <a:lnTo>
                  <a:pt x="53340" y="68580"/>
                </a:lnTo>
                <a:lnTo>
                  <a:pt x="60960" y="68580"/>
                </a:lnTo>
                <a:lnTo>
                  <a:pt x="76200" y="68580"/>
                </a:lnTo>
                <a:lnTo>
                  <a:pt x="83820" y="60960"/>
                </a:lnTo>
                <a:lnTo>
                  <a:pt x="83820" y="53340"/>
                </a:lnTo>
                <a:lnTo>
                  <a:pt x="91440" y="45720"/>
                </a:lnTo>
                <a:lnTo>
                  <a:pt x="99060" y="4572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14300" y="22860"/>
                </a:lnTo>
                <a:lnTo>
                  <a:pt x="114300" y="1524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45720"/>
                </a:lnTo>
                <a:lnTo>
                  <a:pt x="106680" y="60960"/>
                </a:lnTo>
                <a:lnTo>
                  <a:pt x="106680" y="76200"/>
                </a:lnTo>
                <a:lnTo>
                  <a:pt x="106680" y="91440"/>
                </a:lnTo>
                <a:lnTo>
                  <a:pt x="106680" y="106680"/>
                </a:lnTo>
                <a:lnTo>
                  <a:pt x="99060" y="121920"/>
                </a:lnTo>
                <a:lnTo>
                  <a:pt x="99060" y="137160"/>
                </a:lnTo>
                <a:lnTo>
                  <a:pt x="99060" y="160020"/>
                </a:lnTo>
                <a:lnTo>
                  <a:pt x="99060" y="175260"/>
                </a:lnTo>
                <a:lnTo>
                  <a:pt x="99060" y="190500"/>
                </a:lnTo>
                <a:lnTo>
                  <a:pt x="99060" y="205740"/>
                </a:lnTo>
                <a:lnTo>
                  <a:pt x="99060" y="220980"/>
                </a:lnTo>
                <a:lnTo>
                  <a:pt x="106680" y="236220"/>
                </a:lnTo>
                <a:lnTo>
                  <a:pt x="106680" y="251460"/>
                </a:lnTo>
                <a:lnTo>
                  <a:pt x="106680" y="259080"/>
                </a:lnTo>
                <a:lnTo>
                  <a:pt x="106680" y="266700"/>
                </a:lnTo>
                <a:lnTo>
                  <a:pt x="114300" y="274320"/>
                </a:lnTo>
                <a:lnTo>
                  <a:pt x="114300" y="274320"/>
                </a:lnTo>
                <a:lnTo>
                  <a:pt x="121920" y="281940"/>
                </a:lnTo>
                <a:lnTo>
                  <a:pt x="121920" y="2819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3" name="Freeform 6272"/>
          <p:cNvSpPr/>
          <p:nvPr/>
        </p:nvSpPr>
        <p:spPr>
          <a:xfrm>
            <a:off x="5585460" y="5775960"/>
            <a:ext cx="91441" cy="121921"/>
          </a:xfrm>
          <a:custGeom>
            <a:avLst/>
            <a:gdLst/>
            <a:ahLst/>
            <a:cxnLst/>
            <a:rect l="0" t="0" r="0" b="0"/>
            <a:pathLst>
              <a:path w="91441" h="121921">
                <a:moveTo>
                  <a:pt x="91440" y="7620"/>
                </a:move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0480" y="121920"/>
                </a:lnTo>
                <a:lnTo>
                  <a:pt x="38100" y="114300"/>
                </a:lnTo>
                <a:lnTo>
                  <a:pt x="45720" y="114300"/>
                </a:lnTo>
                <a:lnTo>
                  <a:pt x="53340" y="106680"/>
                </a:lnTo>
                <a:lnTo>
                  <a:pt x="60960" y="99060"/>
                </a:lnTo>
                <a:lnTo>
                  <a:pt x="68580" y="91440"/>
                </a:lnTo>
                <a:lnTo>
                  <a:pt x="76200" y="83820"/>
                </a:lnTo>
                <a:lnTo>
                  <a:pt x="76200" y="68580"/>
                </a:lnTo>
                <a:lnTo>
                  <a:pt x="76200" y="60960"/>
                </a:lnTo>
                <a:lnTo>
                  <a:pt x="76200" y="53340"/>
                </a:lnTo>
                <a:lnTo>
                  <a:pt x="76200" y="45720"/>
                </a:lnTo>
                <a:lnTo>
                  <a:pt x="76200" y="38100"/>
                </a:lnTo>
                <a:lnTo>
                  <a:pt x="76200" y="38100"/>
                </a:lnTo>
                <a:lnTo>
                  <a:pt x="7620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0960" y="30480"/>
                </a:lnTo>
                <a:lnTo>
                  <a:pt x="6096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53340" y="45720"/>
                </a:lnTo>
                <a:lnTo>
                  <a:pt x="45720" y="45720"/>
                </a:lnTo>
                <a:lnTo>
                  <a:pt x="45720" y="53340"/>
                </a:lnTo>
                <a:lnTo>
                  <a:pt x="45720" y="60960"/>
                </a:lnTo>
                <a:lnTo>
                  <a:pt x="45720" y="68580"/>
                </a:lnTo>
                <a:lnTo>
                  <a:pt x="4572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4" name="Freeform 6273"/>
          <p:cNvSpPr/>
          <p:nvPr/>
        </p:nvSpPr>
        <p:spPr>
          <a:xfrm>
            <a:off x="5638800" y="5791200"/>
            <a:ext cx="167641" cy="335281"/>
          </a:xfrm>
          <a:custGeom>
            <a:avLst/>
            <a:gdLst/>
            <a:ahLst/>
            <a:cxnLst/>
            <a:rect l="0" t="0" r="0" b="0"/>
            <a:pathLst>
              <a:path w="167641" h="335281">
                <a:moveTo>
                  <a:pt x="167640" y="0"/>
                </a:move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60020" y="30480"/>
                </a:lnTo>
                <a:lnTo>
                  <a:pt x="160020" y="38100"/>
                </a:lnTo>
                <a:lnTo>
                  <a:pt x="152400" y="53340"/>
                </a:lnTo>
                <a:lnTo>
                  <a:pt x="144780" y="60960"/>
                </a:lnTo>
                <a:lnTo>
                  <a:pt x="137160" y="76200"/>
                </a:lnTo>
                <a:lnTo>
                  <a:pt x="129540" y="91440"/>
                </a:lnTo>
                <a:lnTo>
                  <a:pt x="121920" y="106680"/>
                </a:lnTo>
                <a:lnTo>
                  <a:pt x="114300" y="121920"/>
                </a:lnTo>
                <a:lnTo>
                  <a:pt x="99060" y="137160"/>
                </a:lnTo>
                <a:lnTo>
                  <a:pt x="91440" y="152400"/>
                </a:lnTo>
                <a:lnTo>
                  <a:pt x="83820" y="175260"/>
                </a:lnTo>
                <a:lnTo>
                  <a:pt x="68580" y="190500"/>
                </a:lnTo>
                <a:lnTo>
                  <a:pt x="60960" y="205740"/>
                </a:lnTo>
                <a:lnTo>
                  <a:pt x="53340" y="220980"/>
                </a:lnTo>
                <a:lnTo>
                  <a:pt x="45720" y="243840"/>
                </a:lnTo>
                <a:lnTo>
                  <a:pt x="30480" y="259080"/>
                </a:lnTo>
                <a:lnTo>
                  <a:pt x="30480" y="274320"/>
                </a:lnTo>
                <a:lnTo>
                  <a:pt x="22860" y="289560"/>
                </a:lnTo>
                <a:lnTo>
                  <a:pt x="15240" y="297180"/>
                </a:lnTo>
                <a:lnTo>
                  <a:pt x="7620" y="312420"/>
                </a:lnTo>
                <a:lnTo>
                  <a:pt x="0" y="320040"/>
                </a:lnTo>
                <a:lnTo>
                  <a:pt x="0" y="327660"/>
                </a:lnTo>
                <a:lnTo>
                  <a:pt x="0" y="327660"/>
                </a:lnTo>
                <a:lnTo>
                  <a:pt x="0" y="327660"/>
                </a:lnTo>
                <a:lnTo>
                  <a:pt x="0" y="335280"/>
                </a:lnTo>
                <a:lnTo>
                  <a:pt x="0" y="335280"/>
                </a:lnTo>
                <a:lnTo>
                  <a:pt x="0" y="3352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5" name="Freeform 6274"/>
          <p:cNvSpPr/>
          <p:nvPr/>
        </p:nvSpPr>
        <p:spPr>
          <a:xfrm>
            <a:off x="5760720" y="5996940"/>
            <a:ext cx="114301" cy="160021"/>
          </a:xfrm>
          <a:custGeom>
            <a:avLst/>
            <a:gdLst/>
            <a:ahLst/>
            <a:cxnLst/>
            <a:rect l="0" t="0" r="0" b="0"/>
            <a:pathLst>
              <a:path w="114301" h="16002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22860" y="7620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15240" y="152400"/>
                </a:lnTo>
                <a:lnTo>
                  <a:pt x="15240" y="160020"/>
                </a:lnTo>
                <a:lnTo>
                  <a:pt x="22860" y="160020"/>
                </a:lnTo>
                <a:lnTo>
                  <a:pt x="38100" y="160020"/>
                </a:lnTo>
                <a:lnTo>
                  <a:pt x="45720" y="160020"/>
                </a:lnTo>
                <a:lnTo>
                  <a:pt x="60960" y="160020"/>
                </a:lnTo>
                <a:lnTo>
                  <a:pt x="68580" y="152400"/>
                </a:lnTo>
                <a:lnTo>
                  <a:pt x="83820" y="144780"/>
                </a:lnTo>
                <a:lnTo>
                  <a:pt x="99060" y="129540"/>
                </a:lnTo>
                <a:lnTo>
                  <a:pt x="106680" y="114300"/>
                </a:lnTo>
                <a:lnTo>
                  <a:pt x="114300" y="99060"/>
                </a:lnTo>
                <a:lnTo>
                  <a:pt x="114300" y="83820"/>
                </a:lnTo>
                <a:lnTo>
                  <a:pt x="114300" y="68580"/>
                </a:lnTo>
                <a:lnTo>
                  <a:pt x="114300" y="53340"/>
                </a:lnTo>
                <a:lnTo>
                  <a:pt x="114300" y="45720"/>
                </a:lnTo>
                <a:lnTo>
                  <a:pt x="106680" y="30480"/>
                </a:lnTo>
                <a:lnTo>
                  <a:pt x="99060" y="22860"/>
                </a:lnTo>
                <a:lnTo>
                  <a:pt x="83820" y="15240"/>
                </a:lnTo>
                <a:lnTo>
                  <a:pt x="76200" y="15240"/>
                </a:lnTo>
                <a:lnTo>
                  <a:pt x="60960" y="15240"/>
                </a:lnTo>
                <a:lnTo>
                  <a:pt x="53340" y="15240"/>
                </a:lnTo>
                <a:lnTo>
                  <a:pt x="38100" y="22860"/>
                </a:lnTo>
                <a:lnTo>
                  <a:pt x="22860" y="30480"/>
                </a:lnTo>
                <a:lnTo>
                  <a:pt x="15240" y="4572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5543</TotalTime>
  <Words>213</Words>
  <Application>Microsoft Office PowerPoint</Application>
  <PresentationFormat>On-screen Show (4:3)</PresentationFormat>
  <Paragraphs>25</Paragraphs>
  <Slides>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Default Design</vt:lpstr>
      <vt:lpstr>Blank Presentation</vt:lpstr>
      <vt:lpstr>Equation</vt:lpstr>
      <vt:lpstr>PowerPoint Presentation</vt:lpstr>
      <vt:lpstr>PowerPoint Presentation</vt:lpstr>
      <vt:lpstr>PowerPoint Presentation</vt:lpstr>
      <vt:lpstr>PowerPoint Presentation</vt:lpstr>
    </vt:vector>
  </TitlesOfParts>
  <Company>Hanford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Calculus 3.8</dc:title>
  <dc:subject>Derivatives of Inverse Trig Functions</dc:subject>
  <dc:creator>Gregory Kelly</dc:creator>
  <cp:lastModifiedBy>Windows User</cp:lastModifiedBy>
  <cp:revision>237</cp:revision>
  <dcterms:created xsi:type="dcterms:W3CDTF">2010-03-23T00:58:32Z</dcterms:created>
  <dcterms:modified xsi:type="dcterms:W3CDTF">2013-11-14T21:02:00Z</dcterms:modified>
</cp:coreProperties>
</file>